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8" r:id="rId2"/>
    <p:sldId id="294" r:id="rId3"/>
    <p:sldId id="260" r:id="rId4"/>
    <p:sldId id="258" r:id="rId5"/>
    <p:sldId id="259" r:id="rId6"/>
    <p:sldId id="261" r:id="rId7"/>
    <p:sldId id="299" r:id="rId8"/>
    <p:sldId id="295" r:id="rId9"/>
    <p:sldId id="296" r:id="rId10"/>
    <p:sldId id="300" r:id="rId11"/>
    <p:sldId id="29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BA0FD-A8E5-4398-B114-E911B282337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BB0462-496B-486E-BF80-A3E515BA6337}">
      <dgm:prSet/>
      <dgm:spPr/>
      <dgm:t>
        <a:bodyPr/>
        <a:lstStyle/>
        <a:p>
          <a:r>
            <a:rPr lang="en-US"/>
            <a:t>Female (100)</a:t>
          </a:r>
        </a:p>
      </dgm:t>
    </dgm:pt>
    <dgm:pt modelId="{EB6E1D22-002E-4C87-87C9-0FE84F7C7C2F}" type="parTrans" cxnId="{67C5A7FE-5784-4616-BD51-2CD770867552}">
      <dgm:prSet/>
      <dgm:spPr/>
      <dgm:t>
        <a:bodyPr/>
        <a:lstStyle/>
        <a:p>
          <a:endParaRPr lang="en-US"/>
        </a:p>
      </dgm:t>
    </dgm:pt>
    <dgm:pt modelId="{8983A96D-6E10-40DA-8810-81FA69BE0BFB}" type="sibTrans" cxnId="{67C5A7FE-5784-4616-BD51-2CD770867552}">
      <dgm:prSet/>
      <dgm:spPr/>
      <dgm:t>
        <a:bodyPr/>
        <a:lstStyle/>
        <a:p>
          <a:endParaRPr lang="en-US"/>
        </a:p>
      </dgm:t>
    </dgm:pt>
    <dgm:pt modelId="{A8912219-DD46-4075-B109-9142C1BE5A0A}">
      <dgm:prSet/>
      <dgm:spPr/>
      <dgm:t>
        <a:bodyPr/>
        <a:lstStyle/>
        <a:p>
          <a:r>
            <a:rPr lang="en-US"/>
            <a:t>Gender Non-Conforming (2)</a:t>
          </a:r>
        </a:p>
      </dgm:t>
    </dgm:pt>
    <dgm:pt modelId="{9996177B-E91C-46DB-821B-7ADDDD40805F}" type="parTrans" cxnId="{A49C9D68-DD75-4D39-BF3E-EFAE667DB9A0}">
      <dgm:prSet/>
      <dgm:spPr/>
      <dgm:t>
        <a:bodyPr/>
        <a:lstStyle/>
        <a:p>
          <a:endParaRPr lang="en-US"/>
        </a:p>
      </dgm:t>
    </dgm:pt>
    <dgm:pt modelId="{1ADF75DA-72B1-4528-AFCA-D1448642D253}" type="sibTrans" cxnId="{A49C9D68-DD75-4D39-BF3E-EFAE667DB9A0}">
      <dgm:prSet/>
      <dgm:spPr/>
      <dgm:t>
        <a:bodyPr/>
        <a:lstStyle/>
        <a:p>
          <a:endParaRPr lang="en-US"/>
        </a:p>
      </dgm:t>
    </dgm:pt>
    <dgm:pt modelId="{2FD98640-63F3-4E28-B0F1-D17465B40E32}">
      <dgm:prSet/>
      <dgm:spPr/>
      <dgm:t>
        <a:bodyPr/>
        <a:lstStyle/>
        <a:p>
          <a:r>
            <a:rPr lang="en-US"/>
            <a:t>Male (46 )</a:t>
          </a:r>
        </a:p>
      </dgm:t>
    </dgm:pt>
    <dgm:pt modelId="{B372A2B8-E63B-41C3-89F3-0D7E05B148C6}" type="parTrans" cxnId="{248B446D-383D-4578-9C56-BEED33E0FB14}">
      <dgm:prSet/>
      <dgm:spPr/>
      <dgm:t>
        <a:bodyPr/>
        <a:lstStyle/>
        <a:p>
          <a:endParaRPr lang="en-US"/>
        </a:p>
      </dgm:t>
    </dgm:pt>
    <dgm:pt modelId="{E0C58C80-0AA7-4982-B465-1931DE5CF170}" type="sibTrans" cxnId="{248B446D-383D-4578-9C56-BEED33E0FB14}">
      <dgm:prSet/>
      <dgm:spPr/>
      <dgm:t>
        <a:bodyPr/>
        <a:lstStyle/>
        <a:p>
          <a:endParaRPr lang="en-US"/>
        </a:p>
      </dgm:t>
    </dgm:pt>
    <dgm:pt modelId="{479D2348-3248-47B0-8CA5-381A9FA98265}">
      <dgm:prSet/>
      <dgm:spPr/>
      <dgm:t>
        <a:bodyPr/>
        <a:lstStyle/>
        <a:p>
          <a:r>
            <a:rPr lang="en-US"/>
            <a:t>Transgender Female (3)</a:t>
          </a:r>
        </a:p>
      </dgm:t>
    </dgm:pt>
    <dgm:pt modelId="{56040B47-BCCE-4121-A9DF-D51E4C1EB353}" type="parTrans" cxnId="{20FDD190-BEF2-4450-852D-2D701A074871}">
      <dgm:prSet/>
      <dgm:spPr/>
      <dgm:t>
        <a:bodyPr/>
        <a:lstStyle/>
        <a:p>
          <a:endParaRPr lang="en-US"/>
        </a:p>
      </dgm:t>
    </dgm:pt>
    <dgm:pt modelId="{B9A74670-0821-4878-AD5E-DA7108D9DABD}" type="sibTrans" cxnId="{20FDD190-BEF2-4450-852D-2D701A074871}">
      <dgm:prSet/>
      <dgm:spPr/>
      <dgm:t>
        <a:bodyPr/>
        <a:lstStyle/>
        <a:p>
          <a:endParaRPr lang="en-US"/>
        </a:p>
      </dgm:t>
    </dgm:pt>
    <dgm:pt modelId="{ECC22351-7492-0D4C-B20A-7A4088D92628}" type="pres">
      <dgm:prSet presAssocID="{EB5BA0FD-A8E5-4398-B114-E911B28233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5951D-D7B4-B342-A5E0-E5ED15259CA5}" type="pres">
      <dgm:prSet presAssocID="{4CBB0462-496B-486E-BF80-A3E515BA6337}" presName="parentLin" presStyleCnt="0"/>
      <dgm:spPr/>
    </dgm:pt>
    <dgm:pt modelId="{F00424BE-CA4F-014F-98DE-7724A1984488}" type="pres">
      <dgm:prSet presAssocID="{4CBB0462-496B-486E-BF80-A3E515BA633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B0ACB58-F2BD-5142-8B34-692EBD653E9B}" type="pres">
      <dgm:prSet presAssocID="{4CBB0462-496B-486E-BF80-A3E515BA63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9F536-93E5-0C40-AEDD-3850A8CF1766}" type="pres">
      <dgm:prSet presAssocID="{4CBB0462-496B-486E-BF80-A3E515BA6337}" presName="negativeSpace" presStyleCnt="0"/>
      <dgm:spPr/>
    </dgm:pt>
    <dgm:pt modelId="{BF2097C6-FDE0-5848-9E74-DF05DF639565}" type="pres">
      <dgm:prSet presAssocID="{4CBB0462-496B-486E-BF80-A3E515BA6337}" presName="childText" presStyleLbl="conFgAcc1" presStyleIdx="0" presStyleCnt="4">
        <dgm:presLayoutVars>
          <dgm:bulletEnabled val="1"/>
        </dgm:presLayoutVars>
      </dgm:prSet>
      <dgm:spPr/>
    </dgm:pt>
    <dgm:pt modelId="{29291BAF-6CE8-924E-976A-BF155A66A86D}" type="pres">
      <dgm:prSet presAssocID="{8983A96D-6E10-40DA-8810-81FA69BE0BFB}" presName="spaceBetweenRectangles" presStyleCnt="0"/>
      <dgm:spPr/>
    </dgm:pt>
    <dgm:pt modelId="{C56C63D4-C7A6-0749-9E42-E32F63F41402}" type="pres">
      <dgm:prSet presAssocID="{A8912219-DD46-4075-B109-9142C1BE5A0A}" presName="parentLin" presStyleCnt="0"/>
      <dgm:spPr/>
    </dgm:pt>
    <dgm:pt modelId="{59441170-CF9D-2A4B-B432-39AE0AE3295C}" type="pres">
      <dgm:prSet presAssocID="{A8912219-DD46-4075-B109-9142C1BE5A0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3000C6C-0064-DF47-B46E-EE1B90CE3154}" type="pres">
      <dgm:prSet presAssocID="{A8912219-DD46-4075-B109-9142C1BE5A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62995-2A4F-D84A-A819-F0F974ACE02F}" type="pres">
      <dgm:prSet presAssocID="{A8912219-DD46-4075-B109-9142C1BE5A0A}" presName="negativeSpace" presStyleCnt="0"/>
      <dgm:spPr/>
    </dgm:pt>
    <dgm:pt modelId="{122EDD7F-F18A-A646-96AF-956FCEEA4D22}" type="pres">
      <dgm:prSet presAssocID="{A8912219-DD46-4075-B109-9142C1BE5A0A}" presName="childText" presStyleLbl="conFgAcc1" presStyleIdx="1" presStyleCnt="4">
        <dgm:presLayoutVars>
          <dgm:bulletEnabled val="1"/>
        </dgm:presLayoutVars>
      </dgm:prSet>
      <dgm:spPr/>
    </dgm:pt>
    <dgm:pt modelId="{451F74F4-3DDA-9C4D-80DB-6074E7F8E710}" type="pres">
      <dgm:prSet presAssocID="{1ADF75DA-72B1-4528-AFCA-D1448642D253}" presName="spaceBetweenRectangles" presStyleCnt="0"/>
      <dgm:spPr/>
    </dgm:pt>
    <dgm:pt modelId="{D65D04B3-1E0F-C248-AD40-3F0E4E329EC9}" type="pres">
      <dgm:prSet presAssocID="{2FD98640-63F3-4E28-B0F1-D17465B40E32}" presName="parentLin" presStyleCnt="0"/>
      <dgm:spPr/>
    </dgm:pt>
    <dgm:pt modelId="{3519AADC-3812-A840-8381-E137378F6752}" type="pres">
      <dgm:prSet presAssocID="{2FD98640-63F3-4E28-B0F1-D17465B40E3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91C7B3D-0928-D647-91A2-7009DC61256A}" type="pres">
      <dgm:prSet presAssocID="{2FD98640-63F3-4E28-B0F1-D17465B40E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A2C2D-9B37-9640-BACD-959BFD51EB76}" type="pres">
      <dgm:prSet presAssocID="{2FD98640-63F3-4E28-B0F1-D17465B40E32}" presName="negativeSpace" presStyleCnt="0"/>
      <dgm:spPr/>
    </dgm:pt>
    <dgm:pt modelId="{43C6F341-255C-BC4E-9F59-18A6BD4E29EB}" type="pres">
      <dgm:prSet presAssocID="{2FD98640-63F3-4E28-B0F1-D17465B40E32}" presName="childText" presStyleLbl="conFgAcc1" presStyleIdx="2" presStyleCnt="4">
        <dgm:presLayoutVars>
          <dgm:bulletEnabled val="1"/>
        </dgm:presLayoutVars>
      </dgm:prSet>
      <dgm:spPr/>
    </dgm:pt>
    <dgm:pt modelId="{A28B9D82-B64A-3144-95D8-082F037ECB28}" type="pres">
      <dgm:prSet presAssocID="{E0C58C80-0AA7-4982-B465-1931DE5CF170}" presName="spaceBetweenRectangles" presStyleCnt="0"/>
      <dgm:spPr/>
    </dgm:pt>
    <dgm:pt modelId="{433CB325-E6A5-EC49-B07A-86465CCAB79B}" type="pres">
      <dgm:prSet presAssocID="{479D2348-3248-47B0-8CA5-381A9FA98265}" presName="parentLin" presStyleCnt="0"/>
      <dgm:spPr/>
    </dgm:pt>
    <dgm:pt modelId="{C761F596-1A3C-1D42-BFF1-DBA1AC127C81}" type="pres">
      <dgm:prSet presAssocID="{479D2348-3248-47B0-8CA5-381A9FA9826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834A8A5-02AD-3D4D-916E-5BC4E847354C}" type="pres">
      <dgm:prSet presAssocID="{479D2348-3248-47B0-8CA5-381A9FA982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38091-13A7-274E-95D6-D4714E36267B}" type="pres">
      <dgm:prSet presAssocID="{479D2348-3248-47B0-8CA5-381A9FA98265}" presName="negativeSpace" presStyleCnt="0"/>
      <dgm:spPr/>
    </dgm:pt>
    <dgm:pt modelId="{7EDCE242-985E-2940-AADC-7C4B2F2CCF5B}" type="pres">
      <dgm:prSet presAssocID="{479D2348-3248-47B0-8CA5-381A9FA98265}" presName="childText" presStyleLbl="conFgAcc1" presStyleIdx="3" presStyleCnt="4" custLinFactNeighborX="-1264" custLinFactNeighborY="-13451">
        <dgm:presLayoutVars>
          <dgm:bulletEnabled val="1"/>
        </dgm:presLayoutVars>
      </dgm:prSet>
      <dgm:spPr/>
    </dgm:pt>
  </dgm:ptLst>
  <dgm:cxnLst>
    <dgm:cxn modelId="{A49C9D68-DD75-4D39-BF3E-EFAE667DB9A0}" srcId="{EB5BA0FD-A8E5-4398-B114-E911B2823375}" destId="{A8912219-DD46-4075-B109-9142C1BE5A0A}" srcOrd="1" destOrd="0" parTransId="{9996177B-E91C-46DB-821B-7ADDDD40805F}" sibTransId="{1ADF75DA-72B1-4528-AFCA-D1448642D253}"/>
    <dgm:cxn modelId="{20FDD190-BEF2-4450-852D-2D701A074871}" srcId="{EB5BA0FD-A8E5-4398-B114-E911B2823375}" destId="{479D2348-3248-47B0-8CA5-381A9FA98265}" srcOrd="3" destOrd="0" parTransId="{56040B47-BCCE-4121-A9DF-D51E4C1EB353}" sibTransId="{B9A74670-0821-4878-AD5E-DA7108D9DABD}"/>
    <dgm:cxn modelId="{67C5A7FE-5784-4616-BD51-2CD770867552}" srcId="{EB5BA0FD-A8E5-4398-B114-E911B2823375}" destId="{4CBB0462-496B-486E-BF80-A3E515BA6337}" srcOrd="0" destOrd="0" parTransId="{EB6E1D22-002E-4C87-87C9-0FE84F7C7C2F}" sibTransId="{8983A96D-6E10-40DA-8810-81FA69BE0BFB}"/>
    <dgm:cxn modelId="{4EA04811-91BA-F445-89ED-1DA77A7AFE34}" type="presOf" srcId="{479D2348-3248-47B0-8CA5-381A9FA98265}" destId="{C834A8A5-02AD-3D4D-916E-5BC4E847354C}" srcOrd="1" destOrd="0" presId="urn:microsoft.com/office/officeart/2005/8/layout/list1"/>
    <dgm:cxn modelId="{3E2AF4C0-AD5B-B44C-92BE-E399BDDE4842}" type="presOf" srcId="{A8912219-DD46-4075-B109-9142C1BE5A0A}" destId="{13000C6C-0064-DF47-B46E-EE1B90CE3154}" srcOrd="1" destOrd="0" presId="urn:microsoft.com/office/officeart/2005/8/layout/list1"/>
    <dgm:cxn modelId="{B5A73DC5-B6A0-9042-B9D2-F0AB8FA26B45}" type="presOf" srcId="{4CBB0462-496B-486E-BF80-A3E515BA6337}" destId="{F00424BE-CA4F-014F-98DE-7724A1984488}" srcOrd="0" destOrd="0" presId="urn:microsoft.com/office/officeart/2005/8/layout/list1"/>
    <dgm:cxn modelId="{248B446D-383D-4578-9C56-BEED33E0FB14}" srcId="{EB5BA0FD-A8E5-4398-B114-E911B2823375}" destId="{2FD98640-63F3-4E28-B0F1-D17465B40E32}" srcOrd="2" destOrd="0" parTransId="{B372A2B8-E63B-41C3-89F3-0D7E05B148C6}" sibTransId="{E0C58C80-0AA7-4982-B465-1931DE5CF170}"/>
    <dgm:cxn modelId="{49748195-C45D-1B40-8519-F0D78566B980}" type="presOf" srcId="{479D2348-3248-47B0-8CA5-381A9FA98265}" destId="{C761F596-1A3C-1D42-BFF1-DBA1AC127C81}" srcOrd="0" destOrd="0" presId="urn:microsoft.com/office/officeart/2005/8/layout/list1"/>
    <dgm:cxn modelId="{B3D1BC39-600F-1F48-84D3-178A9B0ABB20}" type="presOf" srcId="{4CBB0462-496B-486E-BF80-A3E515BA6337}" destId="{1B0ACB58-F2BD-5142-8B34-692EBD653E9B}" srcOrd="1" destOrd="0" presId="urn:microsoft.com/office/officeart/2005/8/layout/list1"/>
    <dgm:cxn modelId="{52782C7D-6B1F-474A-B133-A832900B163F}" type="presOf" srcId="{2FD98640-63F3-4E28-B0F1-D17465B40E32}" destId="{C91C7B3D-0928-D647-91A2-7009DC61256A}" srcOrd="1" destOrd="0" presId="urn:microsoft.com/office/officeart/2005/8/layout/list1"/>
    <dgm:cxn modelId="{F4082A6A-D6EA-E648-B6EB-D4FAF1501A30}" type="presOf" srcId="{EB5BA0FD-A8E5-4398-B114-E911B2823375}" destId="{ECC22351-7492-0D4C-B20A-7A4088D92628}" srcOrd="0" destOrd="0" presId="urn:microsoft.com/office/officeart/2005/8/layout/list1"/>
    <dgm:cxn modelId="{4A7144BC-1A2E-2849-9B62-7927EB0C4E51}" type="presOf" srcId="{A8912219-DD46-4075-B109-9142C1BE5A0A}" destId="{59441170-CF9D-2A4B-B432-39AE0AE3295C}" srcOrd="0" destOrd="0" presId="urn:microsoft.com/office/officeart/2005/8/layout/list1"/>
    <dgm:cxn modelId="{A752120B-1EDF-5042-B5AA-B75FCB2D024E}" type="presOf" srcId="{2FD98640-63F3-4E28-B0F1-D17465B40E32}" destId="{3519AADC-3812-A840-8381-E137378F6752}" srcOrd="0" destOrd="0" presId="urn:microsoft.com/office/officeart/2005/8/layout/list1"/>
    <dgm:cxn modelId="{D48E728B-81CE-A344-8BDE-38B7B9322B4E}" type="presParOf" srcId="{ECC22351-7492-0D4C-B20A-7A4088D92628}" destId="{4FA5951D-D7B4-B342-A5E0-E5ED15259CA5}" srcOrd="0" destOrd="0" presId="urn:microsoft.com/office/officeart/2005/8/layout/list1"/>
    <dgm:cxn modelId="{9CE50C2A-01CD-EA45-801B-51DA23F7B4EC}" type="presParOf" srcId="{4FA5951D-D7B4-B342-A5E0-E5ED15259CA5}" destId="{F00424BE-CA4F-014F-98DE-7724A1984488}" srcOrd="0" destOrd="0" presId="urn:microsoft.com/office/officeart/2005/8/layout/list1"/>
    <dgm:cxn modelId="{575F5E7F-BF42-6E4A-A779-0A618D0E32CD}" type="presParOf" srcId="{4FA5951D-D7B4-B342-A5E0-E5ED15259CA5}" destId="{1B0ACB58-F2BD-5142-8B34-692EBD653E9B}" srcOrd="1" destOrd="0" presId="urn:microsoft.com/office/officeart/2005/8/layout/list1"/>
    <dgm:cxn modelId="{BABD653F-966C-9941-AEEA-60DAB6774C30}" type="presParOf" srcId="{ECC22351-7492-0D4C-B20A-7A4088D92628}" destId="{BC99F536-93E5-0C40-AEDD-3850A8CF1766}" srcOrd="1" destOrd="0" presId="urn:microsoft.com/office/officeart/2005/8/layout/list1"/>
    <dgm:cxn modelId="{D64AA085-6784-BF4E-91B9-942D165A9D6F}" type="presParOf" srcId="{ECC22351-7492-0D4C-B20A-7A4088D92628}" destId="{BF2097C6-FDE0-5848-9E74-DF05DF639565}" srcOrd="2" destOrd="0" presId="urn:microsoft.com/office/officeart/2005/8/layout/list1"/>
    <dgm:cxn modelId="{5EAECD0D-55AB-0545-A69D-5412C479333D}" type="presParOf" srcId="{ECC22351-7492-0D4C-B20A-7A4088D92628}" destId="{29291BAF-6CE8-924E-976A-BF155A66A86D}" srcOrd="3" destOrd="0" presId="urn:microsoft.com/office/officeart/2005/8/layout/list1"/>
    <dgm:cxn modelId="{C3CF7FB1-7889-B440-BC43-ADDF18CA0000}" type="presParOf" srcId="{ECC22351-7492-0D4C-B20A-7A4088D92628}" destId="{C56C63D4-C7A6-0749-9E42-E32F63F41402}" srcOrd="4" destOrd="0" presId="urn:microsoft.com/office/officeart/2005/8/layout/list1"/>
    <dgm:cxn modelId="{4907A7A3-1638-6C4E-A5F0-AB8CB2F97A8D}" type="presParOf" srcId="{C56C63D4-C7A6-0749-9E42-E32F63F41402}" destId="{59441170-CF9D-2A4B-B432-39AE0AE3295C}" srcOrd="0" destOrd="0" presId="urn:microsoft.com/office/officeart/2005/8/layout/list1"/>
    <dgm:cxn modelId="{3D25273B-12D0-DB4E-9743-2B40B7D60D6A}" type="presParOf" srcId="{C56C63D4-C7A6-0749-9E42-E32F63F41402}" destId="{13000C6C-0064-DF47-B46E-EE1B90CE3154}" srcOrd="1" destOrd="0" presId="urn:microsoft.com/office/officeart/2005/8/layout/list1"/>
    <dgm:cxn modelId="{2BF866EE-8626-854D-92FD-74391186546E}" type="presParOf" srcId="{ECC22351-7492-0D4C-B20A-7A4088D92628}" destId="{70862995-2A4F-D84A-A819-F0F974ACE02F}" srcOrd="5" destOrd="0" presId="urn:microsoft.com/office/officeart/2005/8/layout/list1"/>
    <dgm:cxn modelId="{887FCDBD-2A85-FC43-B39D-4306C3398483}" type="presParOf" srcId="{ECC22351-7492-0D4C-B20A-7A4088D92628}" destId="{122EDD7F-F18A-A646-96AF-956FCEEA4D22}" srcOrd="6" destOrd="0" presId="urn:microsoft.com/office/officeart/2005/8/layout/list1"/>
    <dgm:cxn modelId="{38A94C1F-FDA0-FD4E-915A-FE7E5DB9E24F}" type="presParOf" srcId="{ECC22351-7492-0D4C-B20A-7A4088D92628}" destId="{451F74F4-3DDA-9C4D-80DB-6074E7F8E710}" srcOrd="7" destOrd="0" presId="urn:microsoft.com/office/officeart/2005/8/layout/list1"/>
    <dgm:cxn modelId="{4A8CDB4B-E2BC-9448-BD5F-8160A923061E}" type="presParOf" srcId="{ECC22351-7492-0D4C-B20A-7A4088D92628}" destId="{D65D04B3-1E0F-C248-AD40-3F0E4E329EC9}" srcOrd="8" destOrd="0" presId="urn:microsoft.com/office/officeart/2005/8/layout/list1"/>
    <dgm:cxn modelId="{4EDFC3DE-56D9-6040-8693-536F01A899C9}" type="presParOf" srcId="{D65D04B3-1E0F-C248-AD40-3F0E4E329EC9}" destId="{3519AADC-3812-A840-8381-E137378F6752}" srcOrd="0" destOrd="0" presId="urn:microsoft.com/office/officeart/2005/8/layout/list1"/>
    <dgm:cxn modelId="{B09E5F7A-B6A2-274B-A453-7267C27F5414}" type="presParOf" srcId="{D65D04B3-1E0F-C248-AD40-3F0E4E329EC9}" destId="{C91C7B3D-0928-D647-91A2-7009DC61256A}" srcOrd="1" destOrd="0" presId="urn:microsoft.com/office/officeart/2005/8/layout/list1"/>
    <dgm:cxn modelId="{4B633EEA-63BC-A641-8696-C52DF9895071}" type="presParOf" srcId="{ECC22351-7492-0D4C-B20A-7A4088D92628}" destId="{3E5A2C2D-9B37-9640-BACD-959BFD51EB76}" srcOrd="9" destOrd="0" presId="urn:microsoft.com/office/officeart/2005/8/layout/list1"/>
    <dgm:cxn modelId="{D22DE461-745C-D646-948C-80F11641C3C6}" type="presParOf" srcId="{ECC22351-7492-0D4C-B20A-7A4088D92628}" destId="{43C6F341-255C-BC4E-9F59-18A6BD4E29EB}" srcOrd="10" destOrd="0" presId="urn:microsoft.com/office/officeart/2005/8/layout/list1"/>
    <dgm:cxn modelId="{B239A873-C07A-6E4E-86E4-88B2EA3D42F3}" type="presParOf" srcId="{ECC22351-7492-0D4C-B20A-7A4088D92628}" destId="{A28B9D82-B64A-3144-95D8-082F037ECB28}" srcOrd="11" destOrd="0" presId="urn:microsoft.com/office/officeart/2005/8/layout/list1"/>
    <dgm:cxn modelId="{2D0CB01C-B8A8-2A4A-9D12-2F219936B3CF}" type="presParOf" srcId="{ECC22351-7492-0D4C-B20A-7A4088D92628}" destId="{433CB325-E6A5-EC49-B07A-86465CCAB79B}" srcOrd="12" destOrd="0" presId="urn:microsoft.com/office/officeart/2005/8/layout/list1"/>
    <dgm:cxn modelId="{7EB78BAF-0CED-7A47-9F25-7838206DD335}" type="presParOf" srcId="{433CB325-E6A5-EC49-B07A-86465CCAB79B}" destId="{C761F596-1A3C-1D42-BFF1-DBA1AC127C81}" srcOrd="0" destOrd="0" presId="urn:microsoft.com/office/officeart/2005/8/layout/list1"/>
    <dgm:cxn modelId="{FACD0B48-9397-3945-AA4C-5E42B978B035}" type="presParOf" srcId="{433CB325-E6A5-EC49-B07A-86465CCAB79B}" destId="{C834A8A5-02AD-3D4D-916E-5BC4E847354C}" srcOrd="1" destOrd="0" presId="urn:microsoft.com/office/officeart/2005/8/layout/list1"/>
    <dgm:cxn modelId="{D34FAB17-EABD-CD46-8847-D20136C84717}" type="presParOf" srcId="{ECC22351-7492-0D4C-B20A-7A4088D92628}" destId="{6BC38091-13A7-274E-95D6-D4714E36267B}" srcOrd="13" destOrd="0" presId="urn:microsoft.com/office/officeart/2005/8/layout/list1"/>
    <dgm:cxn modelId="{6DDCC123-A43C-2B41-82B4-C52415A7E354}" type="presParOf" srcId="{ECC22351-7492-0D4C-B20A-7A4088D92628}" destId="{7EDCE242-985E-2940-AADC-7C4B2F2CCF5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ABB8F-BA89-4612-8A1B-7EF7E603B69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5FDC21-397E-4D75-84D5-76205914EC23}">
      <dgm:prSet/>
      <dgm:spPr/>
      <dgm:t>
        <a:bodyPr/>
        <a:lstStyle/>
        <a:p>
          <a:r>
            <a:rPr lang="en-US" dirty="0"/>
            <a:t>555 Lunches</a:t>
          </a:r>
        </a:p>
      </dgm:t>
    </dgm:pt>
    <dgm:pt modelId="{8562A633-FC61-4EC8-9DB9-2728EC0DF112}" type="parTrans" cxnId="{5E42A45E-2360-4983-803E-430C2F286EAD}">
      <dgm:prSet/>
      <dgm:spPr/>
      <dgm:t>
        <a:bodyPr/>
        <a:lstStyle/>
        <a:p>
          <a:endParaRPr lang="en-US"/>
        </a:p>
      </dgm:t>
    </dgm:pt>
    <dgm:pt modelId="{5BAE1E8A-DFCC-483E-8F6D-8E50CB4602AE}" type="sibTrans" cxnId="{5E42A45E-2360-4983-803E-430C2F286EAD}">
      <dgm:prSet/>
      <dgm:spPr/>
      <dgm:t>
        <a:bodyPr/>
        <a:lstStyle/>
        <a:p>
          <a:endParaRPr lang="en-US"/>
        </a:p>
      </dgm:t>
    </dgm:pt>
    <dgm:pt modelId="{BAEAC1F7-754D-42A3-B0B8-247CB95E5526}">
      <dgm:prSet/>
      <dgm:spPr/>
      <dgm:t>
        <a:bodyPr/>
        <a:lstStyle/>
        <a:p>
          <a:r>
            <a:rPr lang="en-US" dirty="0"/>
            <a:t>380 Fresh Produce Bags</a:t>
          </a:r>
        </a:p>
      </dgm:t>
    </dgm:pt>
    <dgm:pt modelId="{2B346ED3-D7D9-4500-BAE6-CC1BEAF99273}" type="parTrans" cxnId="{21D4AC3B-CF7D-4E86-8910-2DBB2A873754}">
      <dgm:prSet/>
      <dgm:spPr/>
      <dgm:t>
        <a:bodyPr/>
        <a:lstStyle/>
        <a:p>
          <a:endParaRPr lang="en-US"/>
        </a:p>
      </dgm:t>
    </dgm:pt>
    <dgm:pt modelId="{B68760BA-A7DD-484E-81FB-70739E509EDB}" type="sibTrans" cxnId="{21D4AC3B-CF7D-4E86-8910-2DBB2A873754}">
      <dgm:prSet/>
      <dgm:spPr/>
      <dgm:t>
        <a:bodyPr/>
        <a:lstStyle/>
        <a:p>
          <a:endParaRPr lang="en-US"/>
        </a:p>
      </dgm:t>
    </dgm:pt>
    <dgm:pt modelId="{8BD9FC82-A349-0343-9C1E-CA1EE159BF1B}">
      <dgm:prSet/>
      <dgm:spPr/>
      <dgm:t>
        <a:bodyPr/>
        <a:lstStyle/>
        <a:p>
          <a:r>
            <a:rPr lang="en-US"/>
            <a:t>25 Seniors reach with fresh produce and event bags</a:t>
          </a:r>
        </a:p>
      </dgm:t>
    </dgm:pt>
    <dgm:pt modelId="{610F8EA4-94E1-0445-8373-DF3574D84552}" type="parTrans" cxnId="{964E9EAB-0E1E-444B-A9B7-E0A5558C1B13}">
      <dgm:prSet/>
      <dgm:spPr/>
      <dgm:t>
        <a:bodyPr/>
        <a:lstStyle/>
        <a:p>
          <a:endParaRPr lang="en-US"/>
        </a:p>
      </dgm:t>
    </dgm:pt>
    <dgm:pt modelId="{F551F993-7004-0740-8ADE-95EC9C76FE25}" type="sibTrans" cxnId="{964E9EAB-0E1E-444B-A9B7-E0A5558C1B13}">
      <dgm:prSet/>
      <dgm:spPr/>
      <dgm:t>
        <a:bodyPr/>
        <a:lstStyle/>
        <a:p>
          <a:endParaRPr lang="en-US"/>
        </a:p>
      </dgm:t>
    </dgm:pt>
    <dgm:pt modelId="{F42FE2DB-CA3B-2C46-88E9-3E550C4482B3}">
      <dgm:prSet/>
      <dgm:spPr/>
      <dgm:t>
        <a:bodyPr/>
        <a:lstStyle/>
        <a:p>
          <a:r>
            <a:rPr lang="en-US" dirty="0"/>
            <a:t>700 Bottles of water</a:t>
          </a:r>
        </a:p>
      </dgm:t>
    </dgm:pt>
    <dgm:pt modelId="{7791CAAD-C3EF-E04B-BC92-4D057BB74234}" type="parTrans" cxnId="{1B61B823-99C7-9E47-93E3-FB5AC274DF80}">
      <dgm:prSet/>
      <dgm:spPr/>
    </dgm:pt>
    <dgm:pt modelId="{8A063CC8-B549-4A40-A5C9-6710955A0131}" type="sibTrans" cxnId="{1B61B823-99C7-9E47-93E3-FB5AC274DF80}">
      <dgm:prSet/>
      <dgm:spPr/>
    </dgm:pt>
    <dgm:pt modelId="{DAFFBFB7-2DD0-344C-833F-E8FFF9F03F89}">
      <dgm:prSet/>
      <dgm:spPr/>
      <dgm:t>
        <a:bodyPr/>
        <a:lstStyle/>
        <a:p>
          <a:r>
            <a:rPr lang="en-US" dirty="0"/>
            <a:t>30 Breakfasts</a:t>
          </a:r>
        </a:p>
      </dgm:t>
    </dgm:pt>
    <dgm:pt modelId="{1739D704-B9CB-CE4B-8237-B89AB3B2AC51}" type="parTrans" cxnId="{149DDB72-3399-E441-A643-CDC079074626}">
      <dgm:prSet/>
      <dgm:spPr/>
    </dgm:pt>
    <dgm:pt modelId="{4D9CBE51-4976-B94F-B987-A597CC850481}" type="sibTrans" cxnId="{149DDB72-3399-E441-A643-CDC079074626}">
      <dgm:prSet/>
      <dgm:spPr/>
    </dgm:pt>
    <dgm:pt modelId="{34D1E26D-51C6-8643-8588-480EB266377D}">
      <dgm:prSet/>
      <dgm:spPr/>
      <dgm:t>
        <a:bodyPr/>
        <a:lstStyle/>
        <a:p>
          <a:r>
            <a:rPr lang="en-US" dirty="0"/>
            <a:t>500- Fresh Fish Lunches</a:t>
          </a:r>
        </a:p>
      </dgm:t>
    </dgm:pt>
    <dgm:pt modelId="{69213BEE-3D4E-5041-81D1-5F068469CCCD}" type="parTrans" cxnId="{64E4DA94-8579-6549-8B98-8D7BE48CFE51}">
      <dgm:prSet/>
      <dgm:spPr/>
    </dgm:pt>
    <dgm:pt modelId="{B7676E3B-8362-8B41-B9F2-EBC02791A501}" type="sibTrans" cxnId="{64E4DA94-8579-6549-8B98-8D7BE48CFE51}">
      <dgm:prSet/>
      <dgm:spPr/>
    </dgm:pt>
    <dgm:pt modelId="{4D766B3C-3989-9344-BAE7-BBCE775A2000}" type="pres">
      <dgm:prSet presAssocID="{5D5ABB8F-BA89-4612-8A1B-7EF7E603B6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1D6E7-5E33-3742-8C33-55A0F7E64F2A}" type="pres">
      <dgm:prSet presAssocID="{FF5FDC21-397E-4D75-84D5-76205914EC2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DD408-DE00-0C41-A26E-0FBD8173DB96}" type="pres">
      <dgm:prSet presAssocID="{5BAE1E8A-DFCC-483E-8F6D-8E50CB4602AE}" presName="spacer" presStyleCnt="0"/>
      <dgm:spPr/>
    </dgm:pt>
    <dgm:pt modelId="{991DB377-7DCF-CE46-82BF-528B4BCEF37C}" type="pres">
      <dgm:prSet presAssocID="{34D1E26D-51C6-8643-8588-480EB266377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0F61E-2F6B-B747-BBC6-14B1B1530990}" type="pres">
      <dgm:prSet presAssocID="{B7676E3B-8362-8B41-B9F2-EBC02791A501}" presName="spacer" presStyleCnt="0"/>
      <dgm:spPr/>
    </dgm:pt>
    <dgm:pt modelId="{4C64B3D9-C1B0-2843-977D-2D9D299866EA}" type="pres">
      <dgm:prSet presAssocID="{DAFFBFB7-2DD0-344C-833F-E8FFF9F03F8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DCF06-D569-6C40-9E31-71FB58929A77}" type="pres">
      <dgm:prSet presAssocID="{4D9CBE51-4976-B94F-B987-A597CC850481}" presName="spacer" presStyleCnt="0"/>
      <dgm:spPr/>
    </dgm:pt>
    <dgm:pt modelId="{A5EEC039-81A0-444E-B2D8-AF718DD07C92}" type="pres">
      <dgm:prSet presAssocID="{BAEAC1F7-754D-42A3-B0B8-247CB95E552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00844-7E74-8A4B-9C51-E1C141CF4470}" type="pres">
      <dgm:prSet presAssocID="{B68760BA-A7DD-484E-81FB-70739E509EDB}" presName="spacer" presStyleCnt="0"/>
      <dgm:spPr/>
    </dgm:pt>
    <dgm:pt modelId="{B3D0486E-98CE-F743-B01E-E80AE890DA0D}" type="pres">
      <dgm:prSet presAssocID="{F42FE2DB-CA3B-2C46-88E9-3E550C4482B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57970-FE3C-864A-82AC-BCCDCF329413}" type="pres">
      <dgm:prSet presAssocID="{8A063CC8-B549-4A40-A5C9-6710955A0131}" presName="spacer" presStyleCnt="0"/>
      <dgm:spPr/>
    </dgm:pt>
    <dgm:pt modelId="{199AE125-77CD-6B4B-8D0D-8B12FC24844F}" type="pres">
      <dgm:prSet presAssocID="{8BD9FC82-A349-0343-9C1E-CA1EE159BF1B}" presName="parentText" presStyleLbl="node1" presStyleIdx="5" presStyleCnt="6" custLinFactNeighborX="-1264" custLinFactNeighborY="-260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CDD21-83B6-9E4D-BF70-78995E9590CD}" type="presOf" srcId="{34D1E26D-51C6-8643-8588-480EB266377D}" destId="{991DB377-7DCF-CE46-82BF-528B4BCEF37C}" srcOrd="0" destOrd="0" presId="urn:microsoft.com/office/officeart/2005/8/layout/vList2"/>
    <dgm:cxn modelId="{8EAE19EC-BF88-464D-8ED8-85FA85A4E7E4}" type="presOf" srcId="{DAFFBFB7-2DD0-344C-833F-E8FFF9F03F89}" destId="{4C64B3D9-C1B0-2843-977D-2D9D299866EA}" srcOrd="0" destOrd="0" presId="urn:microsoft.com/office/officeart/2005/8/layout/vList2"/>
    <dgm:cxn modelId="{5E42A45E-2360-4983-803E-430C2F286EAD}" srcId="{5D5ABB8F-BA89-4612-8A1B-7EF7E603B69C}" destId="{FF5FDC21-397E-4D75-84D5-76205914EC23}" srcOrd="0" destOrd="0" parTransId="{8562A633-FC61-4EC8-9DB9-2728EC0DF112}" sibTransId="{5BAE1E8A-DFCC-483E-8F6D-8E50CB4602AE}"/>
    <dgm:cxn modelId="{1B61B823-99C7-9E47-93E3-FB5AC274DF80}" srcId="{5D5ABB8F-BA89-4612-8A1B-7EF7E603B69C}" destId="{F42FE2DB-CA3B-2C46-88E9-3E550C4482B3}" srcOrd="4" destOrd="0" parTransId="{7791CAAD-C3EF-E04B-BC92-4D057BB74234}" sibTransId="{8A063CC8-B549-4A40-A5C9-6710955A0131}"/>
    <dgm:cxn modelId="{149DDB72-3399-E441-A643-CDC079074626}" srcId="{5D5ABB8F-BA89-4612-8A1B-7EF7E603B69C}" destId="{DAFFBFB7-2DD0-344C-833F-E8FFF9F03F89}" srcOrd="2" destOrd="0" parTransId="{1739D704-B9CB-CE4B-8237-B89AB3B2AC51}" sibTransId="{4D9CBE51-4976-B94F-B987-A597CC850481}"/>
    <dgm:cxn modelId="{1CCB74AF-8B09-F140-B7A3-C4617D0E00D3}" type="presOf" srcId="{FF5FDC21-397E-4D75-84D5-76205914EC23}" destId="{EFD1D6E7-5E33-3742-8C33-55A0F7E64F2A}" srcOrd="0" destOrd="0" presId="urn:microsoft.com/office/officeart/2005/8/layout/vList2"/>
    <dgm:cxn modelId="{0A89B3B1-D15A-3440-B5C2-B9A81844156A}" type="presOf" srcId="{F42FE2DB-CA3B-2C46-88E9-3E550C4482B3}" destId="{B3D0486E-98CE-F743-B01E-E80AE890DA0D}" srcOrd="0" destOrd="0" presId="urn:microsoft.com/office/officeart/2005/8/layout/vList2"/>
    <dgm:cxn modelId="{A7FD37F8-8D52-CA4C-A5B8-68238AC45369}" type="presOf" srcId="{5D5ABB8F-BA89-4612-8A1B-7EF7E603B69C}" destId="{4D766B3C-3989-9344-BAE7-BBCE775A2000}" srcOrd="0" destOrd="0" presId="urn:microsoft.com/office/officeart/2005/8/layout/vList2"/>
    <dgm:cxn modelId="{490DC63E-9849-A64D-BB5B-28DDC0BE945E}" type="presOf" srcId="{BAEAC1F7-754D-42A3-B0B8-247CB95E5526}" destId="{A5EEC039-81A0-444E-B2D8-AF718DD07C92}" srcOrd="0" destOrd="0" presId="urn:microsoft.com/office/officeart/2005/8/layout/vList2"/>
    <dgm:cxn modelId="{64E4DA94-8579-6549-8B98-8D7BE48CFE51}" srcId="{5D5ABB8F-BA89-4612-8A1B-7EF7E603B69C}" destId="{34D1E26D-51C6-8643-8588-480EB266377D}" srcOrd="1" destOrd="0" parTransId="{69213BEE-3D4E-5041-81D1-5F068469CCCD}" sibTransId="{B7676E3B-8362-8B41-B9F2-EBC02791A501}"/>
    <dgm:cxn modelId="{E8C773D4-CC6E-4C40-9567-81DBF444DF20}" type="presOf" srcId="{8BD9FC82-A349-0343-9C1E-CA1EE159BF1B}" destId="{199AE125-77CD-6B4B-8D0D-8B12FC24844F}" srcOrd="0" destOrd="0" presId="urn:microsoft.com/office/officeart/2005/8/layout/vList2"/>
    <dgm:cxn modelId="{21D4AC3B-CF7D-4E86-8910-2DBB2A873754}" srcId="{5D5ABB8F-BA89-4612-8A1B-7EF7E603B69C}" destId="{BAEAC1F7-754D-42A3-B0B8-247CB95E5526}" srcOrd="3" destOrd="0" parTransId="{2B346ED3-D7D9-4500-BAE6-CC1BEAF99273}" sibTransId="{B68760BA-A7DD-484E-81FB-70739E509EDB}"/>
    <dgm:cxn modelId="{964E9EAB-0E1E-444B-A9B7-E0A5558C1B13}" srcId="{5D5ABB8F-BA89-4612-8A1B-7EF7E603B69C}" destId="{8BD9FC82-A349-0343-9C1E-CA1EE159BF1B}" srcOrd="5" destOrd="0" parTransId="{610F8EA4-94E1-0445-8373-DF3574D84552}" sibTransId="{F551F993-7004-0740-8ADE-95EC9C76FE25}"/>
    <dgm:cxn modelId="{C4958D70-DFB6-6746-A30C-7C871ABA0A76}" type="presParOf" srcId="{4D766B3C-3989-9344-BAE7-BBCE775A2000}" destId="{EFD1D6E7-5E33-3742-8C33-55A0F7E64F2A}" srcOrd="0" destOrd="0" presId="urn:microsoft.com/office/officeart/2005/8/layout/vList2"/>
    <dgm:cxn modelId="{F4FEE574-DAC0-A248-9CB0-BC86C09006BC}" type="presParOf" srcId="{4D766B3C-3989-9344-BAE7-BBCE775A2000}" destId="{CE6DD408-DE00-0C41-A26E-0FBD8173DB96}" srcOrd="1" destOrd="0" presId="urn:microsoft.com/office/officeart/2005/8/layout/vList2"/>
    <dgm:cxn modelId="{01CDBC0E-A8FC-154E-B526-4E295C4BB437}" type="presParOf" srcId="{4D766B3C-3989-9344-BAE7-BBCE775A2000}" destId="{991DB377-7DCF-CE46-82BF-528B4BCEF37C}" srcOrd="2" destOrd="0" presId="urn:microsoft.com/office/officeart/2005/8/layout/vList2"/>
    <dgm:cxn modelId="{413BD1A4-1456-8949-97B5-C7EDDB448394}" type="presParOf" srcId="{4D766B3C-3989-9344-BAE7-BBCE775A2000}" destId="{3480F61E-2F6B-B747-BBC6-14B1B1530990}" srcOrd="3" destOrd="0" presId="urn:microsoft.com/office/officeart/2005/8/layout/vList2"/>
    <dgm:cxn modelId="{8A6A7DE6-D01F-EF4B-A388-F825FA9356AC}" type="presParOf" srcId="{4D766B3C-3989-9344-BAE7-BBCE775A2000}" destId="{4C64B3D9-C1B0-2843-977D-2D9D299866EA}" srcOrd="4" destOrd="0" presId="urn:microsoft.com/office/officeart/2005/8/layout/vList2"/>
    <dgm:cxn modelId="{A6E3D2FB-3B0D-1D4E-B8E6-655A7D115AD3}" type="presParOf" srcId="{4D766B3C-3989-9344-BAE7-BBCE775A2000}" destId="{2F7DCF06-D569-6C40-9E31-71FB58929A77}" srcOrd="5" destOrd="0" presId="urn:microsoft.com/office/officeart/2005/8/layout/vList2"/>
    <dgm:cxn modelId="{6F1534D4-A6AA-1340-90BD-1C9328C497DE}" type="presParOf" srcId="{4D766B3C-3989-9344-BAE7-BBCE775A2000}" destId="{A5EEC039-81A0-444E-B2D8-AF718DD07C92}" srcOrd="6" destOrd="0" presId="urn:microsoft.com/office/officeart/2005/8/layout/vList2"/>
    <dgm:cxn modelId="{B85A3F5D-0012-D946-94B1-9B38A61BA622}" type="presParOf" srcId="{4D766B3C-3989-9344-BAE7-BBCE775A2000}" destId="{13200844-7E74-8A4B-9C51-E1C141CF4470}" srcOrd="7" destOrd="0" presId="urn:microsoft.com/office/officeart/2005/8/layout/vList2"/>
    <dgm:cxn modelId="{C8812D88-CAB8-9E4D-B671-7D6250FCF8CB}" type="presParOf" srcId="{4D766B3C-3989-9344-BAE7-BBCE775A2000}" destId="{B3D0486E-98CE-F743-B01E-E80AE890DA0D}" srcOrd="8" destOrd="0" presId="urn:microsoft.com/office/officeart/2005/8/layout/vList2"/>
    <dgm:cxn modelId="{87A98C07-B755-D843-8C5A-09C080866A75}" type="presParOf" srcId="{4D766B3C-3989-9344-BAE7-BBCE775A2000}" destId="{2D557970-FE3C-864A-82AC-BCCDCF329413}" srcOrd="9" destOrd="0" presId="urn:microsoft.com/office/officeart/2005/8/layout/vList2"/>
    <dgm:cxn modelId="{9078D696-74A3-2947-9475-309D185A1EFF}" type="presParOf" srcId="{4D766B3C-3989-9344-BAE7-BBCE775A2000}" destId="{199AE125-77CD-6B4B-8D0D-8B12FC24844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962EF-5340-4C81-A7FC-B9E83DAB02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E4CAA3-0A4A-48BE-AFC1-9DBFD2137AA7}">
      <dgm:prSet/>
      <dgm:spPr/>
      <dgm:t>
        <a:bodyPr/>
        <a:lstStyle/>
        <a:p>
          <a:r>
            <a:rPr lang="en-US"/>
            <a:t>32 First AID and Health Screenings</a:t>
          </a:r>
        </a:p>
      </dgm:t>
    </dgm:pt>
    <dgm:pt modelId="{D48BD602-CF0A-4F40-8ADA-E512D6208725}" type="parTrans" cxnId="{502D9FEF-9398-404F-9263-4E3E56015B39}">
      <dgm:prSet/>
      <dgm:spPr/>
      <dgm:t>
        <a:bodyPr/>
        <a:lstStyle/>
        <a:p>
          <a:endParaRPr lang="en-US"/>
        </a:p>
      </dgm:t>
    </dgm:pt>
    <dgm:pt modelId="{D6C896BF-CE60-4D5F-AAAA-40BE73E07E14}" type="sibTrans" cxnId="{502D9FEF-9398-404F-9263-4E3E56015B39}">
      <dgm:prSet/>
      <dgm:spPr/>
      <dgm:t>
        <a:bodyPr/>
        <a:lstStyle/>
        <a:p>
          <a:endParaRPr lang="en-US"/>
        </a:p>
      </dgm:t>
    </dgm:pt>
    <dgm:pt modelId="{55D528C7-EFC0-4197-999C-A9AE3FADE1ED}">
      <dgm:prSet/>
      <dgm:spPr/>
      <dgm:t>
        <a:bodyPr/>
        <a:lstStyle/>
        <a:p>
          <a:r>
            <a:rPr lang="en-US"/>
            <a:t>8 Harm reduction trainings</a:t>
          </a:r>
        </a:p>
      </dgm:t>
    </dgm:pt>
    <dgm:pt modelId="{4613142C-D38B-4E73-B335-8EE608FDB56C}" type="parTrans" cxnId="{517503B1-FB07-47A0-9219-B973B06283E8}">
      <dgm:prSet/>
      <dgm:spPr/>
      <dgm:t>
        <a:bodyPr/>
        <a:lstStyle/>
        <a:p>
          <a:endParaRPr lang="en-US"/>
        </a:p>
      </dgm:t>
    </dgm:pt>
    <dgm:pt modelId="{704941FE-333A-4FDF-93B4-E98F7266B1BE}" type="sibTrans" cxnId="{517503B1-FB07-47A0-9219-B973B06283E8}">
      <dgm:prSet/>
      <dgm:spPr/>
      <dgm:t>
        <a:bodyPr/>
        <a:lstStyle/>
        <a:p>
          <a:endParaRPr lang="en-US"/>
        </a:p>
      </dgm:t>
    </dgm:pt>
    <dgm:pt modelId="{869D21FC-5BC6-4726-91F9-F5FC87F012AA}">
      <dgm:prSet/>
      <dgm:spPr/>
      <dgm:t>
        <a:bodyPr/>
        <a:lstStyle/>
        <a:p>
          <a:r>
            <a:rPr lang="en-US" dirty="0"/>
            <a:t>55 Trained in naloxone usage</a:t>
          </a:r>
        </a:p>
      </dgm:t>
    </dgm:pt>
    <dgm:pt modelId="{36174A2C-2B2E-455F-8600-0B006F7EF673}" type="parTrans" cxnId="{B765C568-77E1-47CE-A6EB-2F3C1390A696}">
      <dgm:prSet/>
      <dgm:spPr/>
      <dgm:t>
        <a:bodyPr/>
        <a:lstStyle/>
        <a:p>
          <a:endParaRPr lang="en-US"/>
        </a:p>
      </dgm:t>
    </dgm:pt>
    <dgm:pt modelId="{36937F42-2ED1-4A3B-A85E-59B3ED5B8367}" type="sibTrans" cxnId="{B765C568-77E1-47CE-A6EB-2F3C1390A696}">
      <dgm:prSet/>
      <dgm:spPr/>
      <dgm:t>
        <a:bodyPr/>
        <a:lstStyle/>
        <a:p>
          <a:endParaRPr lang="en-US"/>
        </a:p>
      </dgm:t>
    </dgm:pt>
    <dgm:pt modelId="{5B41BBE7-6B4D-4753-82CE-2D9214BE3E83}">
      <dgm:prSet/>
      <dgm:spPr/>
      <dgm:t>
        <a:bodyPr/>
        <a:lstStyle/>
        <a:p>
          <a:r>
            <a:rPr lang="en-US" dirty="0"/>
            <a:t>31 Health insurance education </a:t>
          </a:r>
        </a:p>
      </dgm:t>
    </dgm:pt>
    <dgm:pt modelId="{E94CF0E3-5ABD-4517-9D63-431A59C85460}" type="parTrans" cxnId="{40D40DAA-B7A4-43D2-9980-BD6C7B2EC958}">
      <dgm:prSet/>
      <dgm:spPr/>
      <dgm:t>
        <a:bodyPr/>
        <a:lstStyle/>
        <a:p>
          <a:endParaRPr lang="en-US"/>
        </a:p>
      </dgm:t>
    </dgm:pt>
    <dgm:pt modelId="{A273E0EC-E246-4CC9-8C0F-39D32818AAC6}" type="sibTrans" cxnId="{40D40DAA-B7A4-43D2-9980-BD6C7B2EC958}">
      <dgm:prSet/>
      <dgm:spPr/>
      <dgm:t>
        <a:bodyPr/>
        <a:lstStyle/>
        <a:p>
          <a:endParaRPr lang="en-US"/>
        </a:p>
      </dgm:t>
    </dgm:pt>
    <dgm:pt modelId="{1302D4D0-B418-40A7-A789-4DA90D2ED58D}">
      <dgm:prSet/>
      <dgm:spPr/>
      <dgm:t>
        <a:bodyPr/>
        <a:lstStyle/>
        <a:p>
          <a:r>
            <a:rPr lang="en-US" dirty="0"/>
            <a:t>2 Educated on DC Qualified Medicare Beneficiary program</a:t>
          </a:r>
        </a:p>
      </dgm:t>
    </dgm:pt>
    <dgm:pt modelId="{9FE25B18-EBE0-4C08-81CB-0C8596196A3B}" type="parTrans" cxnId="{63B03050-34ED-4FC7-88F8-52B19BAFA4D6}">
      <dgm:prSet/>
      <dgm:spPr/>
      <dgm:t>
        <a:bodyPr/>
        <a:lstStyle/>
        <a:p>
          <a:endParaRPr lang="en-US"/>
        </a:p>
      </dgm:t>
    </dgm:pt>
    <dgm:pt modelId="{C1331E13-EE1C-45DB-B6B8-363F404340BF}" type="sibTrans" cxnId="{63B03050-34ED-4FC7-88F8-52B19BAFA4D6}">
      <dgm:prSet/>
      <dgm:spPr/>
      <dgm:t>
        <a:bodyPr/>
        <a:lstStyle/>
        <a:p>
          <a:endParaRPr lang="en-US"/>
        </a:p>
      </dgm:t>
    </dgm:pt>
    <dgm:pt modelId="{D17103D4-FFBC-C343-9375-77CAE3C25E31}" type="pres">
      <dgm:prSet presAssocID="{A09962EF-5340-4C81-A7FC-B9E83DAB0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7865D-055D-7E4F-B9AF-1518BE6B0106}" type="pres">
      <dgm:prSet presAssocID="{C6E4CAA3-0A4A-48BE-AFC1-9DBFD2137A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D5337-4F8B-B941-82C9-4EA03DACB91E}" type="pres">
      <dgm:prSet presAssocID="{D6C896BF-CE60-4D5F-AAAA-40BE73E07E14}" presName="spacer" presStyleCnt="0"/>
      <dgm:spPr/>
    </dgm:pt>
    <dgm:pt modelId="{A684E9D3-6672-8548-8AD1-6865090CC753}" type="pres">
      <dgm:prSet presAssocID="{55D528C7-EFC0-4197-999C-A9AE3FADE1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8FA82-771B-6643-9768-420A9A2DA96E}" type="pres">
      <dgm:prSet presAssocID="{704941FE-333A-4FDF-93B4-E98F7266B1BE}" presName="spacer" presStyleCnt="0"/>
      <dgm:spPr/>
    </dgm:pt>
    <dgm:pt modelId="{1349F4D5-E9B0-2048-AC46-F8FE9D2A1C1D}" type="pres">
      <dgm:prSet presAssocID="{869D21FC-5BC6-4726-91F9-F5FC87F012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58EEE-EFE2-BB40-9D62-C1250FF4E373}" type="pres">
      <dgm:prSet presAssocID="{36937F42-2ED1-4A3B-A85E-59B3ED5B8367}" presName="spacer" presStyleCnt="0"/>
      <dgm:spPr/>
    </dgm:pt>
    <dgm:pt modelId="{384A8BF6-AB11-5544-9496-263B3AD0C79C}" type="pres">
      <dgm:prSet presAssocID="{5B41BBE7-6B4D-4753-82CE-2D9214BE3E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DD9DC-7E09-054F-9853-A662CDA197F7}" type="pres">
      <dgm:prSet presAssocID="{A273E0EC-E246-4CC9-8C0F-39D32818AAC6}" presName="spacer" presStyleCnt="0"/>
      <dgm:spPr/>
    </dgm:pt>
    <dgm:pt modelId="{DDAB1B55-64FB-704C-8F08-9781D5A51B22}" type="pres">
      <dgm:prSet presAssocID="{1302D4D0-B418-40A7-A789-4DA90D2ED5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AB81E7-4F28-CF42-B560-321D3187DE5A}" type="presOf" srcId="{869D21FC-5BC6-4726-91F9-F5FC87F012AA}" destId="{1349F4D5-E9B0-2048-AC46-F8FE9D2A1C1D}" srcOrd="0" destOrd="0" presId="urn:microsoft.com/office/officeart/2005/8/layout/vList2"/>
    <dgm:cxn modelId="{148FAEB2-85F9-7440-9418-4FD5FC724CC3}" type="presOf" srcId="{1302D4D0-B418-40A7-A789-4DA90D2ED58D}" destId="{DDAB1B55-64FB-704C-8F08-9781D5A51B22}" srcOrd="0" destOrd="0" presId="urn:microsoft.com/office/officeart/2005/8/layout/vList2"/>
    <dgm:cxn modelId="{517503B1-FB07-47A0-9219-B973B06283E8}" srcId="{A09962EF-5340-4C81-A7FC-B9E83DAB024C}" destId="{55D528C7-EFC0-4197-999C-A9AE3FADE1ED}" srcOrd="1" destOrd="0" parTransId="{4613142C-D38B-4E73-B335-8EE608FDB56C}" sibTransId="{704941FE-333A-4FDF-93B4-E98F7266B1BE}"/>
    <dgm:cxn modelId="{0CFD7183-1364-7642-B502-F05CEABC7F66}" type="presOf" srcId="{A09962EF-5340-4C81-A7FC-B9E83DAB024C}" destId="{D17103D4-FFBC-C343-9375-77CAE3C25E31}" srcOrd="0" destOrd="0" presId="urn:microsoft.com/office/officeart/2005/8/layout/vList2"/>
    <dgm:cxn modelId="{C06B243B-8D3A-5545-A61E-3DA07A906BED}" type="presOf" srcId="{5B41BBE7-6B4D-4753-82CE-2D9214BE3E83}" destId="{384A8BF6-AB11-5544-9496-263B3AD0C79C}" srcOrd="0" destOrd="0" presId="urn:microsoft.com/office/officeart/2005/8/layout/vList2"/>
    <dgm:cxn modelId="{63B03050-34ED-4FC7-88F8-52B19BAFA4D6}" srcId="{A09962EF-5340-4C81-A7FC-B9E83DAB024C}" destId="{1302D4D0-B418-40A7-A789-4DA90D2ED58D}" srcOrd="4" destOrd="0" parTransId="{9FE25B18-EBE0-4C08-81CB-0C8596196A3B}" sibTransId="{C1331E13-EE1C-45DB-B6B8-363F404340BF}"/>
    <dgm:cxn modelId="{1C803A19-0B38-5548-8A3F-26F0168D3FE6}" type="presOf" srcId="{C6E4CAA3-0A4A-48BE-AFC1-9DBFD2137AA7}" destId="{CC67865D-055D-7E4F-B9AF-1518BE6B0106}" srcOrd="0" destOrd="0" presId="urn:microsoft.com/office/officeart/2005/8/layout/vList2"/>
    <dgm:cxn modelId="{40D40DAA-B7A4-43D2-9980-BD6C7B2EC958}" srcId="{A09962EF-5340-4C81-A7FC-B9E83DAB024C}" destId="{5B41BBE7-6B4D-4753-82CE-2D9214BE3E83}" srcOrd="3" destOrd="0" parTransId="{E94CF0E3-5ABD-4517-9D63-431A59C85460}" sibTransId="{A273E0EC-E246-4CC9-8C0F-39D32818AAC6}"/>
    <dgm:cxn modelId="{5AEA17E6-03F3-F242-9A51-49E389E32F80}" type="presOf" srcId="{55D528C7-EFC0-4197-999C-A9AE3FADE1ED}" destId="{A684E9D3-6672-8548-8AD1-6865090CC753}" srcOrd="0" destOrd="0" presId="urn:microsoft.com/office/officeart/2005/8/layout/vList2"/>
    <dgm:cxn modelId="{502D9FEF-9398-404F-9263-4E3E56015B39}" srcId="{A09962EF-5340-4C81-A7FC-B9E83DAB024C}" destId="{C6E4CAA3-0A4A-48BE-AFC1-9DBFD2137AA7}" srcOrd="0" destOrd="0" parTransId="{D48BD602-CF0A-4F40-8ADA-E512D6208725}" sibTransId="{D6C896BF-CE60-4D5F-AAAA-40BE73E07E14}"/>
    <dgm:cxn modelId="{B765C568-77E1-47CE-A6EB-2F3C1390A696}" srcId="{A09962EF-5340-4C81-A7FC-B9E83DAB024C}" destId="{869D21FC-5BC6-4726-91F9-F5FC87F012AA}" srcOrd="2" destOrd="0" parTransId="{36174A2C-2B2E-455F-8600-0B006F7EF673}" sibTransId="{36937F42-2ED1-4A3B-A85E-59B3ED5B8367}"/>
    <dgm:cxn modelId="{8BEDE7FF-1004-3C4E-A587-5C125B1FF861}" type="presParOf" srcId="{D17103D4-FFBC-C343-9375-77CAE3C25E31}" destId="{CC67865D-055D-7E4F-B9AF-1518BE6B0106}" srcOrd="0" destOrd="0" presId="urn:microsoft.com/office/officeart/2005/8/layout/vList2"/>
    <dgm:cxn modelId="{1835FB10-82AB-AA42-B112-DE97BAEFEB94}" type="presParOf" srcId="{D17103D4-FFBC-C343-9375-77CAE3C25E31}" destId="{51AD5337-4F8B-B941-82C9-4EA03DACB91E}" srcOrd="1" destOrd="0" presId="urn:microsoft.com/office/officeart/2005/8/layout/vList2"/>
    <dgm:cxn modelId="{36AB6A6D-7E29-2240-9660-672493C373D3}" type="presParOf" srcId="{D17103D4-FFBC-C343-9375-77CAE3C25E31}" destId="{A684E9D3-6672-8548-8AD1-6865090CC753}" srcOrd="2" destOrd="0" presId="urn:microsoft.com/office/officeart/2005/8/layout/vList2"/>
    <dgm:cxn modelId="{E8D95A4D-46B1-434D-BD88-462DC620E467}" type="presParOf" srcId="{D17103D4-FFBC-C343-9375-77CAE3C25E31}" destId="{3DE8FA82-771B-6643-9768-420A9A2DA96E}" srcOrd="3" destOrd="0" presId="urn:microsoft.com/office/officeart/2005/8/layout/vList2"/>
    <dgm:cxn modelId="{6E1EEDDC-B54B-6D48-8607-9F6B00BF1032}" type="presParOf" srcId="{D17103D4-FFBC-C343-9375-77CAE3C25E31}" destId="{1349F4D5-E9B0-2048-AC46-F8FE9D2A1C1D}" srcOrd="4" destOrd="0" presId="urn:microsoft.com/office/officeart/2005/8/layout/vList2"/>
    <dgm:cxn modelId="{EB38368A-59F6-994D-A25D-BCAE0D98AC4A}" type="presParOf" srcId="{D17103D4-FFBC-C343-9375-77CAE3C25E31}" destId="{D7458EEE-EFE2-BB40-9D62-C1250FF4E373}" srcOrd="5" destOrd="0" presId="urn:microsoft.com/office/officeart/2005/8/layout/vList2"/>
    <dgm:cxn modelId="{70BCCAE5-72F3-AC4A-A15B-0DDFC7B2807E}" type="presParOf" srcId="{D17103D4-FFBC-C343-9375-77CAE3C25E31}" destId="{384A8BF6-AB11-5544-9496-263B3AD0C79C}" srcOrd="6" destOrd="0" presId="urn:microsoft.com/office/officeart/2005/8/layout/vList2"/>
    <dgm:cxn modelId="{FD3DB8E6-3CA7-1740-9497-B90DE927DA05}" type="presParOf" srcId="{D17103D4-FFBC-C343-9375-77CAE3C25E31}" destId="{1BCDD9DC-7E09-054F-9853-A662CDA197F7}" srcOrd="7" destOrd="0" presId="urn:microsoft.com/office/officeart/2005/8/layout/vList2"/>
    <dgm:cxn modelId="{D308C599-7D25-4D45-ABCD-D312CB696522}" type="presParOf" srcId="{D17103D4-FFBC-C343-9375-77CAE3C25E31}" destId="{DDAB1B55-64FB-704C-8F08-9781D5A51B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5ABB8F-BA89-4612-8A1B-7EF7E603B69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5FDC21-397E-4D75-84D5-76205914EC23}">
      <dgm:prSet/>
      <dgm:spPr/>
      <dgm:t>
        <a:bodyPr/>
        <a:lstStyle/>
        <a:p>
          <a:r>
            <a:rPr lang="en-US"/>
            <a:t>5 Safer Sex Kits</a:t>
          </a:r>
        </a:p>
      </dgm:t>
    </dgm:pt>
    <dgm:pt modelId="{8562A633-FC61-4EC8-9DB9-2728EC0DF112}" type="parTrans" cxnId="{5E42A45E-2360-4983-803E-430C2F286EAD}">
      <dgm:prSet/>
      <dgm:spPr/>
      <dgm:t>
        <a:bodyPr/>
        <a:lstStyle/>
        <a:p>
          <a:endParaRPr lang="en-US"/>
        </a:p>
      </dgm:t>
    </dgm:pt>
    <dgm:pt modelId="{5BAE1E8A-DFCC-483E-8F6D-8E50CB4602AE}" type="sibTrans" cxnId="{5E42A45E-2360-4983-803E-430C2F286EAD}">
      <dgm:prSet/>
      <dgm:spPr/>
      <dgm:t>
        <a:bodyPr/>
        <a:lstStyle/>
        <a:p>
          <a:endParaRPr lang="en-US"/>
        </a:p>
      </dgm:t>
    </dgm:pt>
    <dgm:pt modelId="{BAEAC1F7-754D-42A3-B0B8-247CB95E5526}">
      <dgm:prSet/>
      <dgm:spPr/>
      <dgm:t>
        <a:bodyPr/>
        <a:lstStyle/>
        <a:p>
          <a:r>
            <a:rPr lang="en-US"/>
            <a:t>268 Naloxone</a:t>
          </a:r>
        </a:p>
      </dgm:t>
    </dgm:pt>
    <dgm:pt modelId="{2B346ED3-D7D9-4500-BAE6-CC1BEAF99273}" type="parTrans" cxnId="{21D4AC3B-CF7D-4E86-8910-2DBB2A873754}">
      <dgm:prSet/>
      <dgm:spPr/>
      <dgm:t>
        <a:bodyPr/>
        <a:lstStyle/>
        <a:p>
          <a:endParaRPr lang="en-US"/>
        </a:p>
      </dgm:t>
    </dgm:pt>
    <dgm:pt modelId="{B68760BA-A7DD-484E-81FB-70739E509EDB}" type="sibTrans" cxnId="{21D4AC3B-CF7D-4E86-8910-2DBB2A873754}">
      <dgm:prSet/>
      <dgm:spPr/>
      <dgm:t>
        <a:bodyPr/>
        <a:lstStyle/>
        <a:p>
          <a:endParaRPr lang="en-US"/>
        </a:p>
      </dgm:t>
    </dgm:pt>
    <dgm:pt modelId="{E64FF6FD-2A37-412D-A2F3-A1E4620215A9}">
      <dgm:prSet/>
      <dgm:spPr/>
      <dgm:t>
        <a:bodyPr/>
        <a:lstStyle/>
        <a:p>
          <a:r>
            <a:rPr lang="en-US"/>
            <a:t>5 Fentanyl Test Strips </a:t>
          </a:r>
        </a:p>
      </dgm:t>
    </dgm:pt>
    <dgm:pt modelId="{8A75F791-7960-490D-9903-E09649AB5D87}" type="parTrans" cxnId="{4922718C-7CB1-4761-AA39-82BDF61CF25C}">
      <dgm:prSet/>
      <dgm:spPr/>
      <dgm:t>
        <a:bodyPr/>
        <a:lstStyle/>
        <a:p>
          <a:endParaRPr lang="en-US"/>
        </a:p>
      </dgm:t>
    </dgm:pt>
    <dgm:pt modelId="{4B086DAA-018E-4C7F-8E29-4729EBFAD569}" type="sibTrans" cxnId="{4922718C-7CB1-4761-AA39-82BDF61CF25C}">
      <dgm:prSet/>
      <dgm:spPr/>
      <dgm:t>
        <a:bodyPr/>
        <a:lstStyle/>
        <a:p>
          <a:endParaRPr lang="en-US"/>
        </a:p>
      </dgm:t>
    </dgm:pt>
    <dgm:pt modelId="{E04CFA83-D70A-4BE1-8AA6-341C90E8FD41}">
      <dgm:prSet/>
      <dgm:spPr/>
      <dgm:t>
        <a:bodyPr/>
        <a:lstStyle/>
        <a:p>
          <a:r>
            <a:rPr lang="en-US" dirty="0"/>
            <a:t>250 T-shirts</a:t>
          </a:r>
        </a:p>
      </dgm:t>
    </dgm:pt>
    <dgm:pt modelId="{9A3152D2-A397-46DC-A7E2-4088D6E0626C}" type="parTrans" cxnId="{4584FE51-3BF3-4CC1-91AF-40A95332CB09}">
      <dgm:prSet/>
      <dgm:spPr/>
      <dgm:t>
        <a:bodyPr/>
        <a:lstStyle/>
        <a:p>
          <a:endParaRPr lang="en-US"/>
        </a:p>
      </dgm:t>
    </dgm:pt>
    <dgm:pt modelId="{40F8BD91-05B2-4218-A6EF-69E5EC384F32}" type="sibTrans" cxnId="{4584FE51-3BF3-4CC1-91AF-40A95332CB09}">
      <dgm:prSet/>
      <dgm:spPr/>
      <dgm:t>
        <a:bodyPr/>
        <a:lstStyle/>
        <a:p>
          <a:endParaRPr lang="en-US"/>
        </a:p>
      </dgm:t>
    </dgm:pt>
    <dgm:pt modelId="{689A98FD-EF2B-4AFD-AEFA-1EC4EC8DD844}">
      <dgm:prSet/>
      <dgm:spPr/>
      <dgm:t>
        <a:bodyPr/>
        <a:lstStyle/>
        <a:p>
          <a:r>
            <a:rPr lang="en-US" dirty="0"/>
            <a:t>2750 Pieces of Health Literature (naloxone, substance use disorder, mental health services)</a:t>
          </a:r>
        </a:p>
      </dgm:t>
    </dgm:pt>
    <dgm:pt modelId="{5B32A3C2-B40D-4259-BE87-EE79E9A44F4D}" type="parTrans" cxnId="{B1F87E9F-C49A-4F80-9B99-9C24D65594B9}">
      <dgm:prSet/>
      <dgm:spPr/>
      <dgm:t>
        <a:bodyPr/>
        <a:lstStyle/>
        <a:p>
          <a:endParaRPr lang="en-US"/>
        </a:p>
      </dgm:t>
    </dgm:pt>
    <dgm:pt modelId="{350177A2-512F-48E5-9C7F-1AAEAD816B81}" type="sibTrans" cxnId="{B1F87E9F-C49A-4F80-9B99-9C24D65594B9}">
      <dgm:prSet/>
      <dgm:spPr/>
      <dgm:t>
        <a:bodyPr/>
        <a:lstStyle/>
        <a:p>
          <a:endParaRPr lang="en-US"/>
        </a:p>
      </dgm:t>
    </dgm:pt>
    <dgm:pt modelId="{BE406700-EB4E-6F4F-8087-BBDBE1DB2C7A}">
      <dgm:prSet/>
      <dgm:spPr/>
      <dgm:t>
        <a:bodyPr/>
        <a:lstStyle/>
        <a:p>
          <a:r>
            <a:rPr lang="en-US" dirty="0"/>
            <a:t>580 Reusable Shopping Bags</a:t>
          </a:r>
        </a:p>
      </dgm:t>
    </dgm:pt>
    <dgm:pt modelId="{7FA711F9-654F-1240-A8C5-2C9385F0DDA4}" type="parTrans" cxnId="{1F1F7882-4909-3A46-A3E9-AC801F3852D8}">
      <dgm:prSet/>
      <dgm:spPr/>
    </dgm:pt>
    <dgm:pt modelId="{18F0A111-7A73-F74E-884B-2215B0077A21}" type="sibTrans" cxnId="{1F1F7882-4909-3A46-A3E9-AC801F3852D8}">
      <dgm:prSet/>
      <dgm:spPr/>
    </dgm:pt>
    <dgm:pt modelId="{6C29BF42-31B3-E64F-8B0D-B5B06882BB7E}">
      <dgm:prSet/>
      <dgm:spPr/>
      <dgm:t>
        <a:bodyPr/>
        <a:lstStyle/>
        <a:p>
          <a:r>
            <a:rPr lang="en-US" dirty="0"/>
            <a:t>230 Books</a:t>
          </a:r>
        </a:p>
      </dgm:t>
    </dgm:pt>
    <dgm:pt modelId="{A837A1A8-92A9-DB4A-B564-C6431FF1C1A3}" type="parTrans" cxnId="{C4F7D6DA-9E24-434E-96AF-72019AD61DAE}">
      <dgm:prSet/>
      <dgm:spPr/>
    </dgm:pt>
    <dgm:pt modelId="{F99F9ED4-4AC5-7B46-9C6E-62515327B31A}" type="sibTrans" cxnId="{C4F7D6DA-9E24-434E-96AF-72019AD61DAE}">
      <dgm:prSet/>
      <dgm:spPr/>
    </dgm:pt>
    <dgm:pt modelId="{4D766B3C-3989-9344-BAE7-BBCE775A2000}" type="pres">
      <dgm:prSet presAssocID="{5D5ABB8F-BA89-4612-8A1B-7EF7E603B6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1D6E7-5E33-3742-8C33-55A0F7E64F2A}" type="pres">
      <dgm:prSet presAssocID="{FF5FDC21-397E-4D75-84D5-76205914EC2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DD408-DE00-0C41-A26E-0FBD8173DB96}" type="pres">
      <dgm:prSet presAssocID="{5BAE1E8A-DFCC-483E-8F6D-8E50CB4602AE}" presName="spacer" presStyleCnt="0"/>
      <dgm:spPr/>
    </dgm:pt>
    <dgm:pt modelId="{A5EEC039-81A0-444E-B2D8-AF718DD07C92}" type="pres">
      <dgm:prSet presAssocID="{BAEAC1F7-754D-42A3-B0B8-247CB95E55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00844-7E74-8A4B-9C51-E1C141CF4470}" type="pres">
      <dgm:prSet presAssocID="{B68760BA-A7DD-484E-81FB-70739E509EDB}" presName="spacer" presStyleCnt="0"/>
      <dgm:spPr/>
    </dgm:pt>
    <dgm:pt modelId="{52FAB17B-5B58-7F41-82D1-6EB5B5D2E81D}" type="pres">
      <dgm:prSet presAssocID="{E64FF6FD-2A37-412D-A2F3-A1E4620215A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057CC-313D-EA4F-A1B4-599BD1BC8198}" type="pres">
      <dgm:prSet presAssocID="{4B086DAA-018E-4C7F-8E29-4729EBFAD569}" presName="spacer" presStyleCnt="0"/>
      <dgm:spPr/>
    </dgm:pt>
    <dgm:pt modelId="{ED0CFEF9-8E59-724E-A3D5-2F805308F7D5}" type="pres">
      <dgm:prSet presAssocID="{E04CFA83-D70A-4BE1-8AA6-341C90E8FD4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9A32-7E36-8345-811C-BA55C6DF6CFE}" type="pres">
      <dgm:prSet presAssocID="{40F8BD91-05B2-4218-A6EF-69E5EC384F32}" presName="spacer" presStyleCnt="0"/>
      <dgm:spPr/>
    </dgm:pt>
    <dgm:pt modelId="{CCAC2422-E9D8-2647-A054-745C7DBCDB01}" type="pres">
      <dgm:prSet presAssocID="{689A98FD-EF2B-4AFD-AEFA-1EC4EC8DD84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BA5E-137D-C848-B4D8-A066DB964C96}" type="pres">
      <dgm:prSet presAssocID="{350177A2-512F-48E5-9C7F-1AAEAD816B81}" presName="spacer" presStyleCnt="0"/>
      <dgm:spPr/>
    </dgm:pt>
    <dgm:pt modelId="{5950EED3-8334-1B4C-812E-5C312DA72996}" type="pres">
      <dgm:prSet presAssocID="{BE406700-EB4E-6F4F-8087-BBDBE1DB2C7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5CFD1-DA4D-7F43-BD51-8091DD26A2B0}" type="pres">
      <dgm:prSet presAssocID="{18F0A111-7A73-F74E-884B-2215B0077A21}" presName="spacer" presStyleCnt="0"/>
      <dgm:spPr/>
    </dgm:pt>
    <dgm:pt modelId="{635945BE-2770-B749-AEE3-A79B726FBA0C}" type="pres">
      <dgm:prSet presAssocID="{6C29BF42-31B3-E64F-8B0D-B5B06882BB7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2A45E-2360-4983-803E-430C2F286EAD}" srcId="{5D5ABB8F-BA89-4612-8A1B-7EF7E603B69C}" destId="{FF5FDC21-397E-4D75-84D5-76205914EC23}" srcOrd="0" destOrd="0" parTransId="{8562A633-FC61-4EC8-9DB9-2728EC0DF112}" sibTransId="{5BAE1E8A-DFCC-483E-8F6D-8E50CB4602AE}"/>
    <dgm:cxn modelId="{1CCB74AF-8B09-F140-B7A3-C4617D0E00D3}" type="presOf" srcId="{FF5FDC21-397E-4D75-84D5-76205914EC23}" destId="{EFD1D6E7-5E33-3742-8C33-55A0F7E64F2A}" srcOrd="0" destOrd="0" presId="urn:microsoft.com/office/officeart/2005/8/layout/vList2"/>
    <dgm:cxn modelId="{5E1F3F27-22AE-DB4D-B174-5C437B378B2C}" type="presOf" srcId="{689A98FD-EF2B-4AFD-AEFA-1EC4EC8DD844}" destId="{CCAC2422-E9D8-2647-A054-745C7DBCDB01}" srcOrd="0" destOrd="0" presId="urn:microsoft.com/office/officeart/2005/8/layout/vList2"/>
    <dgm:cxn modelId="{4584FE51-3BF3-4CC1-91AF-40A95332CB09}" srcId="{5D5ABB8F-BA89-4612-8A1B-7EF7E603B69C}" destId="{E04CFA83-D70A-4BE1-8AA6-341C90E8FD41}" srcOrd="3" destOrd="0" parTransId="{9A3152D2-A397-46DC-A7E2-4088D6E0626C}" sibTransId="{40F8BD91-05B2-4218-A6EF-69E5EC384F32}"/>
    <dgm:cxn modelId="{8C4F978B-4B97-E945-83FC-AC2B73363DBE}" type="presOf" srcId="{6C29BF42-31B3-E64F-8B0D-B5B06882BB7E}" destId="{635945BE-2770-B749-AEE3-A79B726FBA0C}" srcOrd="0" destOrd="0" presId="urn:microsoft.com/office/officeart/2005/8/layout/vList2"/>
    <dgm:cxn modelId="{1F1F7882-4909-3A46-A3E9-AC801F3852D8}" srcId="{5D5ABB8F-BA89-4612-8A1B-7EF7E603B69C}" destId="{BE406700-EB4E-6F4F-8087-BBDBE1DB2C7A}" srcOrd="5" destOrd="0" parTransId="{7FA711F9-654F-1240-A8C5-2C9385F0DDA4}" sibTransId="{18F0A111-7A73-F74E-884B-2215B0077A21}"/>
    <dgm:cxn modelId="{4922718C-7CB1-4761-AA39-82BDF61CF25C}" srcId="{5D5ABB8F-BA89-4612-8A1B-7EF7E603B69C}" destId="{E64FF6FD-2A37-412D-A2F3-A1E4620215A9}" srcOrd="2" destOrd="0" parTransId="{8A75F791-7960-490D-9903-E09649AB5D87}" sibTransId="{4B086DAA-018E-4C7F-8E29-4729EBFAD569}"/>
    <dgm:cxn modelId="{BB5B2BD3-BA6D-F84D-94F7-316A1B309443}" type="presOf" srcId="{BE406700-EB4E-6F4F-8087-BBDBE1DB2C7A}" destId="{5950EED3-8334-1B4C-812E-5C312DA72996}" srcOrd="0" destOrd="0" presId="urn:microsoft.com/office/officeart/2005/8/layout/vList2"/>
    <dgm:cxn modelId="{C4F7D6DA-9E24-434E-96AF-72019AD61DAE}" srcId="{5D5ABB8F-BA89-4612-8A1B-7EF7E603B69C}" destId="{6C29BF42-31B3-E64F-8B0D-B5B06882BB7E}" srcOrd="6" destOrd="0" parTransId="{A837A1A8-92A9-DB4A-B564-C6431FF1C1A3}" sibTransId="{F99F9ED4-4AC5-7B46-9C6E-62515327B31A}"/>
    <dgm:cxn modelId="{A7FD37F8-8D52-CA4C-A5B8-68238AC45369}" type="presOf" srcId="{5D5ABB8F-BA89-4612-8A1B-7EF7E603B69C}" destId="{4D766B3C-3989-9344-BAE7-BBCE775A2000}" srcOrd="0" destOrd="0" presId="urn:microsoft.com/office/officeart/2005/8/layout/vList2"/>
    <dgm:cxn modelId="{A609A8F0-92C6-1D4D-86E6-5BC961A10B23}" type="presOf" srcId="{E64FF6FD-2A37-412D-A2F3-A1E4620215A9}" destId="{52FAB17B-5B58-7F41-82D1-6EB5B5D2E81D}" srcOrd="0" destOrd="0" presId="urn:microsoft.com/office/officeart/2005/8/layout/vList2"/>
    <dgm:cxn modelId="{490DC63E-9849-A64D-BB5B-28DDC0BE945E}" type="presOf" srcId="{BAEAC1F7-754D-42A3-B0B8-247CB95E5526}" destId="{A5EEC039-81A0-444E-B2D8-AF718DD07C92}" srcOrd="0" destOrd="0" presId="urn:microsoft.com/office/officeart/2005/8/layout/vList2"/>
    <dgm:cxn modelId="{DE925FD8-15A5-204D-A40D-7E4CEA538EB4}" type="presOf" srcId="{E04CFA83-D70A-4BE1-8AA6-341C90E8FD41}" destId="{ED0CFEF9-8E59-724E-A3D5-2F805308F7D5}" srcOrd="0" destOrd="0" presId="urn:microsoft.com/office/officeart/2005/8/layout/vList2"/>
    <dgm:cxn modelId="{21D4AC3B-CF7D-4E86-8910-2DBB2A873754}" srcId="{5D5ABB8F-BA89-4612-8A1B-7EF7E603B69C}" destId="{BAEAC1F7-754D-42A3-B0B8-247CB95E5526}" srcOrd="1" destOrd="0" parTransId="{2B346ED3-D7D9-4500-BAE6-CC1BEAF99273}" sibTransId="{B68760BA-A7DD-484E-81FB-70739E509EDB}"/>
    <dgm:cxn modelId="{B1F87E9F-C49A-4F80-9B99-9C24D65594B9}" srcId="{5D5ABB8F-BA89-4612-8A1B-7EF7E603B69C}" destId="{689A98FD-EF2B-4AFD-AEFA-1EC4EC8DD844}" srcOrd="4" destOrd="0" parTransId="{5B32A3C2-B40D-4259-BE87-EE79E9A44F4D}" sibTransId="{350177A2-512F-48E5-9C7F-1AAEAD816B81}"/>
    <dgm:cxn modelId="{C4958D70-DFB6-6746-A30C-7C871ABA0A76}" type="presParOf" srcId="{4D766B3C-3989-9344-BAE7-BBCE775A2000}" destId="{EFD1D6E7-5E33-3742-8C33-55A0F7E64F2A}" srcOrd="0" destOrd="0" presId="urn:microsoft.com/office/officeart/2005/8/layout/vList2"/>
    <dgm:cxn modelId="{F4FEE574-DAC0-A248-9CB0-BC86C09006BC}" type="presParOf" srcId="{4D766B3C-3989-9344-BAE7-BBCE775A2000}" destId="{CE6DD408-DE00-0C41-A26E-0FBD8173DB96}" srcOrd="1" destOrd="0" presId="urn:microsoft.com/office/officeart/2005/8/layout/vList2"/>
    <dgm:cxn modelId="{6F1534D4-A6AA-1340-90BD-1C9328C497DE}" type="presParOf" srcId="{4D766B3C-3989-9344-BAE7-BBCE775A2000}" destId="{A5EEC039-81A0-444E-B2D8-AF718DD07C92}" srcOrd="2" destOrd="0" presId="urn:microsoft.com/office/officeart/2005/8/layout/vList2"/>
    <dgm:cxn modelId="{B85A3F5D-0012-D946-94B1-9B38A61BA622}" type="presParOf" srcId="{4D766B3C-3989-9344-BAE7-BBCE775A2000}" destId="{13200844-7E74-8A4B-9C51-E1C141CF4470}" srcOrd="3" destOrd="0" presId="urn:microsoft.com/office/officeart/2005/8/layout/vList2"/>
    <dgm:cxn modelId="{0BACBA77-38F8-2D44-8DB0-E0DE3CE98BC9}" type="presParOf" srcId="{4D766B3C-3989-9344-BAE7-BBCE775A2000}" destId="{52FAB17B-5B58-7F41-82D1-6EB5B5D2E81D}" srcOrd="4" destOrd="0" presId="urn:microsoft.com/office/officeart/2005/8/layout/vList2"/>
    <dgm:cxn modelId="{E69B3528-41AB-EF41-A23C-6ABA4E2935A2}" type="presParOf" srcId="{4D766B3C-3989-9344-BAE7-BBCE775A2000}" destId="{0AE057CC-313D-EA4F-A1B4-599BD1BC8198}" srcOrd="5" destOrd="0" presId="urn:microsoft.com/office/officeart/2005/8/layout/vList2"/>
    <dgm:cxn modelId="{1F19CE96-C4F2-9E4C-8268-E01258A6A901}" type="presParOf" srcId="{4D766B3C-3989-9344-BAE7-BBCE775A2000}" destId="{ED0CFEF9-8E59-724E-A3D5-2F805308F7D5}" srcOrd="6" destOrd="0" presId="urn:microsoft.com/office/officeart/2005/8/layout/vList2"/>
    <dgm:cxn modelId="{B5828402-85D6-414A-8694-42E5AD69F601}" type="presParOf" srcId="{4D766B3C-3989-9344-BAE7-BBCE775A2000}" destId="{8E009A32-7E36-8345-811C-BA55C6DF6CFE}" srcOrd="7" destOrd="0" presId="urn:microsoft.com/office/officeart/2005/8/layout/vList2"/>
    <dgm:cxn modelId="{156A4350-18DE-674A-9218-574F6F8BFCB6}" type="presParOf" srcId="{4D766B3C-3989-9344-BAE7-BBCE775A2000}" destId="{CCAC2422-E9D8-2647-A054-745C7DBCDB01}" srcOrd="8" destOrd="0" presId="urn:microsoft.com/office/officeart/2005/8/layout/vList2"/>
    <dgm:cxn modelId="{9F9DF561-CD6E-5343-B799-29B462C56535}" type="presParOf" srcId="{4D766B3C-3989-9344-BAE7-BBCE775A2000}" destId="{222ABA5E-137D-C848-B4D8-A066DB964C96}" srcOrd="9" destOrd="0" presId="urn:microsoft.com/office/officeart/2005/8/layout/vList2"/>
    <dgm:cxn modelId="{FC7C4E76-772F-1446-AB93-24E688DC2719}" type="presParOf" srcId="{4D766B3C-3989-9344-BAE7-BBCE775A2000}" destId="{5950EED3-8334-1B4C-812E-5C312DA72996}" srcOrd="10" destOrd="0" presId="urn:microsoft.com/office/officeart/2005/8/layout/vList2"/>
    <dgm:cxn modelId="{358ECCF9-3ECD-F84A-8228-5BE3AB4E8626}" type="presParOf" srcId="{4D766B3C-3989-9344-BAE7-BBCE775A2000}" destId="{3225CFD1-DA4D-7F43-BD51-8091DD26A2B0}" srcOrd="11" destOrd="0" presId="urn:microsoft.com/office/officeart/2005/8/layout/vList2"/>
    <dgm:cxn modelId="{526F2E08-E2C7-3E42-A765-F2F32E1353AF}" type="presParOf" srcId="{4D766B3C-3989-9344-BAE7-BBCE775A2000}" destId="{635945BE-2770-B749-AEE3-A79B726FBA0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ABB8F-BA89-4612-8A1B-7EF7E603B69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5FDC21-397E-4D75-84D5-76205914EC23}">
      <dgm:prSet/>
      <dgm:spPr/>
      <dgm:t>
        <a:bodyPr/>
        <a:lstStyle/>
        <a:p>
          <a:r>
            <a:rPr lang="en-US" u="none" dirty="0"/>
            <a:t>300 Large Sanitizers</a:t>
          </a:r>
        </a:p>
      </dgm:t>
    </dgm:pt>
    <dgm:pt modelId="{8562A633-FC61-4EC8-9DB9-2728EC0DF112}" type="parTrans" cxnId="{5E42A45E-2360-4983-803E-430C2F286EAD}">
      <dgm:prSet/>
      <dgm:spPr/>
      <dgm:t>
        <a:bodyPr/>
        <a:lstStyle/>
        <a:p>
          <a:endParaRPr lang="en-US"/>
        </a:p>
      </dgm:t>
    </dgm:pt>
    <dgm:pt modelId="{5BAE1E8A-DFCC-483E-8F6D-8E50CB4602AE}" type="sibTrans" cxnId="{5E42A45E-2360-4983-803E-430C2F286EAD}">
      <dgm:prSet/>
      <dgm:spPr/>
      <dgm:t>
        <a:bodyPr/>
        <a:lstStyle/>
        <a:p>
          <a:endParaRPr lang="en-US"/>
        </a:p>
      </dgm:t>
    </dgm:pt>
    <dgm:pt modelId="{56C39518-6B0A-8743-87C0-B11E92979AE0}">
      <dgm:prSet/>
      <dgm:spPr/>
      <dgm:t>
        <a:bodyPr/>
        <a:lstStyle/>
        <a:p>
          <a:r>
            <a:rPr lang="en-US" u="none" dirty="0"/>
            <a:t>300 Disposable Masks</a:t>
          </a:r>
        </a:p>
      </dgm:t>
    </dgm:pt>
    <dgm:pt modelId="{5F96FBB8-A4F3-EF4C-83C9-BCC9364F206A}" type="parTrans" cxnId="{3AD4AF60-8DB4-E74B-A6FE-72F08FD8F993}">
      <dgm:prSet/>
      <dgm:spPr/>
      <dgm:t>
        <a:bodyPr/>
        <a:lstStyle/>
        <a:p>
          <a:endParaRPr lang="en-US"/>
        </a:p>
      </dgm:t>
    </dgm:pt>
    <dgm:pt modelId="{011BC888-055A-1542-9F77-F83D1D996EC7}" type="sibTrans" cxnId="{3AD4AF60-8DB4-E74B-A6FE-72F08FD8F993}">
      <dgm:prSet/>
      <dgm:spPr/>
      <dgm:t>
        <a:bodyPr/>
        <a:lstStyle/>
        <a:p>
          <a:endParaRPr lang="en-US"/>
        </a:p>
      </dgm:t>
    </dgm:pt>
    <dgm:pt modelId="{4DA9E5E1-B7B9-AA40-AFEA-D327686894D2}">
      <dgm:prSet/>
      <dgm:spPr/>
      <dgm:t>
        <a:bodyPr/>
        <a:lstStyle/>
        <a:p>
          <a:r>
            <a:rPr lang="en-US" u="none" dirty="0"/>
            <a:t>100 Food Measurement Spoons</a:t>
          </a:r>
        </a:p>
      </dgm:t>
    </dgm:pt>
    <dgm:pt modelId="{66390237-915E-5A4F-9C21-5E7A9ABD462D}" type="parTrans" cxnId="{AAACD1E9-E02E-7C46-90D6-17763262F275}">
      <dgm:prSet/>
      <dgm:spPr/>
      <dgm:t>
        <a:bodyPr/>
        <a:lstStyle/>
        <a:p>
          <a:endParaRPr lang="en-US"/>
        </a:p>
      </dgm:t>
    </dgm:pt>
    <dgm:pt modelId="{12256FD0-D6C8-D344-A542-5D52F08F6DDC}" type="sibTrans" cxnId="{AAACD1E9-E02E-7C46-90D6-17763262F275}">
      <dgm:prSet/>
      <dgm:spPr/>
      <dgm:t>
        <a:bodyPr/>
        <a:lstStyle/>
        <a:p>
          <a:endParaRPr lang="en-US"/>
        </a:p>
      </dgm:t>
    </dgm:pt>
    <dgm:pt modelId="{2876F659-F1FE-C847-801C-BC873EFA0E37}">
      <dgm:prSet/>
      <dgm:spPr/>
      <dgm:t>
        <a:bodyPr/>
        <a:lstStyle/>
        <a:p>
          <a:r>
            <a:rPr lang="en-US" u="none" dirty="0"/>
            <a:t>150 Tupperware Sets</a:t>
          </a:r>
        </a:p>
      </dgm:t>
    </dgm:pt>
    <dgm:pt modelId="{3809961E-F154-C34B-8A88-A731B461B152}" type="parTrans" cxnId="{1A887162-0F45-6048-8908-2DCBEF10E926}">
      <dgm:prSet/>
      <dgm:spPr/>
      <dgm:t>
        <a:bodyPr/>
        <a:lstStyle/>
        <a:p>
          <a:endParaRPr lang="en-US"/>
        </a:p>
      </dgm:t>
    </dgm:pt>
    <dgm:pt modelId="{7AD4F5F1-1D03-8D4A-865E-0A5B89F92BA8}" type="sibTrans" cxnId="{1A887162-0F45-6048-8908-2DCBEF10E926}">
      <dgm:prSet/>
      <dgm:spPr/>
      <dgm:t>
        <a:bodyPr/>
        <a:lstStyle/>
        <a:p>
          <a:endParaRPr lang="en-US"/>
        </a:p>
      </dgm:t>
    </dgm:pt>
    <dgm:pt modelId="{35A12B1D-E97B-F040-B661-6999DF83D094}">
      <dgm:prSet/>
      <dgm:spPr/>
      <dgm:t>
        <a:bodyPr/>
        <a:lstStyle/>
        <a:p>
          <a:r>
            <a:rPr lang="en-US" dirty="0"/>
            <a:t>300 Diapers</a:t>
          </a:r>
        </a:p>
      </dgm:t>
    </dgm:pt>
    <dgm:pt modelId="{CE7C828D-477A-4B4A-864D-B01A07A3A2E5}" type="parTrans" cxnId="{BF50DFA1-D2DF-3E4A-B80F-7DF29F62426D}">
      <dgm:prSet/>
      <dgm:spPr/>
      <dgm:t>
        <a:bodyPr/>
        <a:lstStyle/>
        <a:p>
          <a:endParaRPr lang="en-US"/>
        </a:p>
      </dgm:t>
    </dgm:pt>
    <dgm:pt modelId="{2FAAFE8D-8CDA-5B49-BD3E-138ECA9195E5}" type="sibTrans" cxnId="{BF50DFA1-D2DF-3E4A-B80F-7DF29F62426D}">
      <dgm:prSet/>
      <dgm:spPr/>
      <dgm:t>
        <a:bodyPr/>
        <a:lstStyle/>
        <a:p>
          <a:endParaRPr lang="en-US"/>
        </a:p>
      </dgm:t>
    </dgm:pt>
    <dgm:pt modelId="{4D766B3C-3989-9344-BAE7-BBCE775A2000}" type="pres">
      <dgm:prSet presAssocID="{5D5ABB8F-BA89-4612-8A1B-7EF7E603B6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1D6E7-5E33-3742-8C33-55A0F7E64F2A}" type="pres">
      <dgm:prSet presAssocID="{FF5FDC21-397E-4D75-84D5-76205914EC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DD408-DE00-0C41-A26E-0FBD8173DB96}" type="pres">
      <dgm:prSet presAssocID="{5BAE1E8A-DFCC-483E-8F6D-8E50CB4602AE}" presName="spacer" presStyleCnt="0"/>
      <dgm:spPr/>
    </dgm:pt>
    <dgm:pt modelId="{3653CDDF-14FF-DA4D-A9BE-52E417E96D92}" type="pres">
      <dgm:prSet presAssocID="{35A12B1D-E97B-F040-B661-6999DF83D09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43BDD-F07B-CE45-B421-9401B374E513}" type="pres">
      <dgm:prSet presAssocID="{2FAAFE8D-8CDA-5B49-BD3E-138ECA9195E5}" presName="spacer" presStyleCnt="0"/>
      <dgm:spPr/>
    </dgm:pt>
    <dgm:pt modelId="{2A727A4A-8A0C-BD43-BD4C-163A5792DEAD}" type="pres">
      <dgm:prSet presAssocID="{56C39518-6B0A-8743-87C0-B11E92979A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3332B-E8AC-0445-ACF2-054477183D5A}" type="pres">
      <dgm:prSet presAssocID="{011BC888-055A-1542-9F77-F83D1D996EC7}" presName="spacer" presStyleCnt="0"/>
      <dgm:spPr/>
    </dgm:pt>
    <dgm:pt modelId="{B049EA1B-6165-824C-9754-6F6AE21AE851}" type="pres">
      <dgm:prSet presAssocID="{4DA9E5E1-B7B9-AA40-AFEA-D327686894D2}" presName="parentText" presStyleLbl="node1" presStyleIdx="3" presStyleCnt="5" custLinFactNeighborY="13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70738-9841-8149-8755-295ECD8DD075}" type="pres">
      <dgm:prSet presAssocID="{12256FD0-D6C8-D344-A542-5D52F08F6DDC}" presName="spacer" presStyleCnt="0"/>
      <dgm:spPr/>
    </dgm:pt>
    <dgm:pt modelId="{C6E7252B-C46B-7942-9E28-238F983B77F4}" type="pres">
      <dgm:prSet presAssocID="{2876F659-F1FE-C847-801C-BC873EFA0E3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4AF60-8DB4-E74B-A6FE-72F08FD8F993}" srcId="{5D5ABB8F-BA89-4612-8A1B-7EF7E603B69C}" destId="{56C39518-6B0A-8743-87C0-B11E92979AE0}" srcOrd="2" destOrd="0" parTransId="{5F96FBB8-A4F3-EF4C-83C9-BCC9364F206A}" sibTransId="{011BC888-055A-1542-9F77-F83D1D996EC7}"/>
    <dgm:cxn modelId="{AAACD1E9-E02E-7C46-90D6-17763262F275}" srcId="{5D5ABB8F-BA89-4612-8A1B-7EF7E603B69C}" destId="{4DA9E5E1-B7B9-AA40-AFEA-D327686894D2}" srcOrd="3" destOrd="0" parTransId="{66390237-915E-5A4F-9C21-5E7A9ABD462D}" sibTransId="{12256FD0-D6C8-D344-A542-5D52F08F6DDC}"/>
    <dgm:cxn modelId="{5E42A45E-2360-4983-803E-430C2F286EAD}" srcId="{5D5ABB8F-BA89-4612-8A1B-7EF7E603B69C}" destId="{FF5FDC21-397E-4D75-84D5-76205914EC23}" srcOrd="0" destOrd="0" parTransId="{8562A633-FC61-4EC8-9DB9-2728EC0DF112}" sibTransId="{5BAE1E8A-DFCC-483E-8F6D-8E50CB4602AE}"/>
    <dgm:cxn modelId="{BF50DFA1-D2DF-3E4A-B80F-7DF29F62426D}" srcId="{5D5ABB8F-BA89-4612-8A1B-7EF7E603B69C}" destId="{35A12B1D-E97B-F040-B661-6999DF83D094}" srcOrd="1" destOrd="0" parTransId="{CE7C828D-477A-4B4A-864D-B01A07A3A2E5}" sibTransId="{2FAAFE8D-8CDA-5B49-BD3E-138ECA9195E5}"/>
    <dgm:cxn modelId="{41CC2507-F221-8C47-90EF-0D3A2495EB3F}" type="presOf" srcId="{2876F659-F1FE-C847-801C-BC873EFA0E37}" destId="{C6E7252B-C46B-7942-9E28-238F983B77F4}" srcOrd="0" destOrd="0" presId="urn:microsoft.com/office/officeart/2005/8/layout/vList2"/>
    <dgm:cxn modelId="{1CCB74AF-8B09-F140-B7A3-C4617D0E00D3}" type="presOf" srcId="{FF5FDC21-397E-4D75-84D5-76205914EC23}" destId="{EFD1D6E7-5E33-3742-8C33-55A0F7E64F2A}" srcOrd="0" destOrd="0" presId="urn:microsoft.com/office/officeart/2005/8/layout/vList2"/>
    <dgm:cxn modelId="{24CF0631-71DA-D44F-B9DD-443A1EFE78DB}" type="presOf" srcId="{4DA9E5E1-B7B9-AA40-AFEA-D327686894D2}" destId="{B049EA1B-6165-824C-9754-6F6AE21AE851}" srcOrd="0" destOrd="0" presId="urn:microsoft.com/office/officeart/2005/8/layout/vList2"/>
    <dgm:cxn modelId="{D5390609-8F2B-974C-99BA-901D19EA163C}" type="presOf" srcId="{35A12B1D-E97B-F040-B661-6999DF83D094}" destId="{3653CDDF-14FF-DA4D-A9BE-52E417E96D92}" srcOrd="0" destOrd="0" presId="urn:microsoft.com/office/officeart/2005/8/layout/vList2"/>
    <dgm:cxn modelId="{AFFB2FD8-084D-184B-9C9D-9342CF5325C5}" type="presOf" srcId="{56C39518-6B0A-8743-87C0-B11E92979AE0}" destId="{2A727A4A-8A0C-BD43-BD4C-163A5792DEAD}" srcOrd="0" destOrd="0" presId="urn:microsoft.com/office/officeart/2005/8/layout/vList2"/>
    <dgm:cxn modelId="{A7FD37F8-8D52-CA4C-A5B8-68238AC45369}" type="presOf" srcId="{5D5ABB8F-BA89-4612-8A1B-7EF7E603B69C}" destId="{4D766B3C-3989-9344-BAE7-BBCE775A2000}" srcOrd="0" destOrd="0" presId="urn:microsoft.com/office/officeart/2005/8/layout/vList2"/>
    <dgm:cxn modelId="{1A887162-0F45-6048-8908-2DCBEF10E926}" srcId="{5D5ABB8F-BA89-4612-8A1B-7EF7E603B69C}" destId="{2876F659-F1FE-C847-801C-BC873EFA0E37}" srcOrd="4" destOrd="0" parTransId="{3809961E-F154-C34B-8A88-A731B461B152}" sibTransId="{7AD4F5F1-1D03-8D4A-865E-0A5B89F92BA8}"/>
    <dgm:cxn modelId="{C4958D70-DFB6-6746-A30C-7C871ABA0A76}" type="presParOf" srcId="{4D766B3C-3989-9344-BAE7-BBCE775A2000}" destId="{EFD1D6E7-5E33-3742-8C33-55A0F7E64F2A}" srcOrd="0" destOrd="0" presId="urn:microsoft.com/office/officeart/2005/8/layout/vList2"/>
    <dgm:cxn modelId="{F4FEE574-DAC0-A248-9CB0-BC86C09006BC}" type="presParOf" srcId="{4D766B3C-3989-9344-BAE7-BBCE775A2000}" destId="{CE6DD408-DE00-0C41-A26E-0FBD8173DB96}" srcOrd="1" destOrd="0" presId="urn:microsoft.com/office/officeart/2005/8/layout/vList2"/>
    <dgm:cxn modelId="{EC556318-D319-304B-A748-8A1FD430C0DB}" type="presParOf" srcId="{4D766B3C-3989-9344-BAE7-BBCE775A2000}" destId="{3653CDDF-14FF-DA4D-A9BE-52E417E96D92}" srcOrd="2" destOrd="0" presId="urn:microsoft.com/office/officeart/2005/8/layout/vList2"/>
    <dgm:cxn modelId="{91921C0A-AC9E-E54C-B03C-91406023B40B}" type="presParOf" srcId="{4D766B3C-3989-9344-BAE7-BBCE775A2000}" destId="{7C943BDD-F07B-CE45-B421-9401B374E513}" srcOrd="3" destOrd="0" presId="urn:microsoft.com/office/officeart/2005/8/layout/vList2"/>
    <dgm:cxn modelId="{8A0DBB4E-E7E0-4047-AB40-C5670614EA09}" type="presParOf" srcId="{4D766B3C-3989-9344-BAE7-BBCE775A2000}" destId="{2A727A4A-8A0C-BD43-BD4C-163A5792DEAD}" srcOrd="4" destOrd="0" presId="urn:microsoft.com/office/officeart/2005/8/layout/vList2"/>
    <dgm:cxn modelId="{A4DA1E82-841F-F94B-861C-D508343BBDE0}" type="presParOf" srcId="{4D766B3C-3989-9344-BAE7-BBCE775A2000}" destId="{9783332B-E8AC-0445-ACF2-054477183D5A}" srcOrd="5" destOrd="0" presId="urn:microsoft.com/office/officeart/2005/8/layout/vList2"/>
    <dgm:cxn modelId="{DEBDB710-B6CE-864A-B0EA-1A71C8836E80}" type="presParOf" srcId="{4D766B3C-3989-9344-BAE7-BBCE775A2000}" destId="{B049EA1B-6165-824C-9754-6F6AE21AE851}" srcOrd="6" destOrd="0" presId="urn:microsoft.com/office/officeart/2005/8/layout/vList2"/>
    <dgm:cxn modelId="{56541EA5-FF48-BC4F-9940-CD291EA27C40}" type="presParOf" srcId="{4D766B3C-3989-9344-BAE7-BBCE775A2000}" destId="{D1270738-9841-8149-8755-295ECD8DD075}" srcOrd="7" destOrd="0" presId="urn:microsoft.com/office/officeart/2005/8/layout/vList2"/>
    <dgm:cxn modelId="{657D67C3-D094-1246-8B48-0F6C5DF7FF9C}" type="presParOf" srcId="{4D766B3C-3989-9344-BAE7-BBCE775A2000}" destId="{C6E7252B-C46B-7942-9E28-238F983B77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89F811-268D-48EE-BB5D-AE0A4B6936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8DCDA0-9FD5-44A0-9219-947DE4B13D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Damien Ministries –  Covered Stage (1), Tables (15), Tents (6), Chairs (75), Porta Potties (4)</a:t>
          </a:r>
        </a:p>
      </dgm:t>
    </dgm:pt>
    <dgm:pt modelId="{66280696-9244-4729-B692-7DF83244AD73}" type="parTrans" cxnId="{6911B69B-16EE-4CC5-89E9-5CB95D2373C5}">
      <dgm:prSet/>
      <dgm:spPr/>
      <dgm:t>
        <a:bodyPr/>
        <a:lstStyle/>
        <a:p>
          <a:endParaRPr lang="en-US"/>
        </a:p>
      </dgm:t>
    </dgm:pt>
    <dgm:pt modelId="{EE74949B-B842-4146-9B73-B58ECA4E6466}" type="sibTrans" cxnId="{6911B69B-16EE-4CC5-89E9-5CB95D2373C5}">
      <dgm:prSet/>
      <dgm:spPr/>
      <dgm:t>
        <a:bodyPr/>
        <a:lstStyle/>
        <a:p>
          <a:endParaRPr lang="en-US"/>
        </a:p>
      </dgm:t>
    </dgm:pt>
    <dgm:pt modelId="{1B20FCE6-8F5B-4EDA-87CB-8033AD64AE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Good Hope Film/Video Production (Event Photos, Group Photos)</a:t>
          </a:r>
        </a:p>
      </dgm:t>
    </dgm:pt>
    <dgm:pt modelId="{D7341114-1CC7-44FB-B7EB-96751C997313}" type="parTrans" cxnId="{700E5880-161C-4F24-A6EE-7DFCDA3FA469}">
      <dgm:prSet/>
      <dgm:spPr/>
      <dgm:t>
        <a:bodyPr/>
        <a:lstStyle/>
        <a:p>
          <a:endParaRPr lang="en-US"/>
        </a:p>
      </dgm:t>
    </dgm:pt>
    <dgm:pt modelId="{AA1B93E1-3419-4B24-8ACB-E0B5CE66A6C8}" type="sibTrans" cxnId="{700E5880-161C-4F24-A6EE-7DFCDA3FA469}">
      <dgm:prSet/>
      <dgm:spPr/>
      <dgm:t>
        <a:bodyPr/>
        <a:lstStyle/>
        <a:p>
          <a:endParaRPr lang="en-US"/>
        </a:p>
      </dgm:t>
    </dgm:pt>
    <dgm:pt modelId="{30E04E51-32FE-DB45-AC5E-4BE1F45B6F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DC Health -- Truck Rental, Sanitation Dispensers (8), Tables, Water Bottles</a:t>
          </a:r>
        </a:p>
      </dgm:t>
    </dgm:pt>
    <dgm:pt modelId="{0EC33CE9-44C3-4548-9154-366088F7ECF0}" type="parTrans" cxnId="{B56AEAD2-3BE2-7B4C-8D11-203E1C9F3ADB}">
      <dgm:prSet/>
      <dgm:spPr/>
      <dgm:t>
        <a:bodyPr/>
        <a:lstStyle/>
        <a:p>
          <a:endParaRPr lang="en-US"/>
        </a:p>
      </dgm:t>
    </dgm:pt>
    <dgm:pt modelId="{2E988C28-735B-BD46-9B13-CC08A25B05AA}" type="sibTrans" cxnId="{B56AEAD2-3BE2-7B4C-8D11-203E1C9F3ADB}">
      <dgm:prSet/>
      <dgm:spPr/>
      <dgm:t>
        <a:bodyPr/>
        <a:lstStyle/>
        <a:p>
          <a:endParaRPr lang="en-US"/>
        </a:p>
      </dgm:t>
    </dgm:pt>
    <dgm:pt modelId="{B72D36FE-11BB-1242-BD25-73D10280E6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Devon Anderson -- DJ Services</a:t>
          </a:r>
        </a:p>
      </dgm:t>
    </dgm:pt>
    <dgm:pt modelId="{A431AB60-6C3E-3548-BD73-5B28B30E63B1}" type="parTrans" cxnId="{54D42838-F1B1-7F4E-8D9D-DFED26A15CB2}">
      <dgm:prSet/>
      <dgm:spPr/>
      <dgm:t>
        <a:bodyPr/>
        <a:lstStyle/>
        <a:p>
          <a:endParaRPr lang="en-US"/>
        </a:p>
      </dgm:t>
    </dgm:pt>
    <dgm:pt modelId="{2CD6C647-BE8F-6E45-9F72-C383433E4B5C}" type="sibTrans" cxnId="{54D42838-F1B1-7F4E-8D9D-DFED26A15CB2}">
      <dgm:prSet/>
      <dgm:spPr/>
      <dgm:t>
        <a:bodyPr/>
        <a:lstStyle/>
        <a:p>
          <a:endParaRPr lang="en-US"/>
        </a:p>
      </dgm:t>
    </dgm:pt>
    <dgm:pt modelId="{0CA8A9E4-5E0C-446B-A89A-AC4F05F83E96}" type="pres">
      <dgm:prSet presAssocID="{8889F811-268D-48EE-BB5D-AE0A4B69361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65BA7-A640-414F-AB71-12D7F9E65AC1}" type="pres">
      <dgm:prSet presAssocID="{AC8DCDA0-9FD5-44A0-9219-947DE4B13D2B}" presName="compNode" presStyleCnt="0"/>
      <dgm:spPr/>
    </dgm:pt>
    <dgm:pt modelId="{6B27AF22-2E07-4B35-9CF7-A7B9CEA1DC4C}" type="pres">
      <dgm:prSet presAssocID="{AC8DCDA0-9FD5-44A0-9219-947DE4B13D2B}" presName="bgRect" presStyleLbl="bgShp" presStyleIdx="0" presStyleCnt="4"/>
      <dgm:spPr/>
    </dgm:pt>
    <dgm:pt modelId="{D64C47BB-3998-4753-9CFE-6ACE47678F5A}" type="pres">
      <dgm:prSet presAssocID="{AC8DCDA0-9FD5-44A0-9219-947DE4B13D2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19E56DF5-530C-4103-B2A3-DBC0EB60E4A9}" type="pres">
      <dgm:prSet presAssocID="{AC8DCDA0-9FD5-44A0-9219-947DE4B13D2B}" presName="spaceRect" presStyleCnt="0"/>
      <dgm:spPr/>
    </dgm:pt>
    <dgm:pt modelId="{F622674C-2172-4ADC-9E29-B8DC2BE9BB41}" type="pres">
      <dgm:prSet presAssocID="{AC8DCDA0-9FD5-44A0-9219-947DE4B13D2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0C9AD5-F227-4E5D-9C70-759BFDD49656}" type="pres">
      <dgm:prSet presAssocID="{EE74949B-B842-4146-9B73-B58ECA4E6466}" presName="sibTrans" presStyleCnt="0"/>
      <dgm:spPr/>
    </dgm:pt>
    <dgm:pt modelId="{C928400E-7934-E145-AECD-B1BB41770556}" type="pres">
      <dgm:prSet presAssocID="{30E04E51-32FE-DB45-AC5E-4BE1F45B6F5B}" presName="compNode" presStyleCnt="0"/>
      <dgm:spPr/>
    </dgm:pt>
    <dgm:pt modelId="{004B6436-6755-E642-A135-CB9705040963}" type="pres">
      <dgm:prSet presAssocID="{30E04E51-32FE-DB45-AC5E-4BE1F45B6F5B}" presName="bgRect" presStyleLbl="bgShp" presStyleIdx="1" presStyleCnt="4"/>
      <dgm:spPr/>
    </dgm:pt>
    <dgm:pt modelId="{0A920732-382B-B44C-8023-3120C68819A4}" type="pres">
      <dgm:prSet presAssocID="{30E04E51-32FE-DB45-AC5E-4BE1F45B6F5B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6CB8C64D-6576-714F-B214-A1D95961F9B4}" type="pres">
      <dgm:prSet presAssocID="{30E04E51-32FE-DB45-AC5E-4BE1F45B6F5B}" presName="spaceRect" presStyleCnt="0"/>
      <dgm:spPr/>
    </dgm:pt>
    <dgm:pt modelId="{D6D4FC08-4C29-554C-9C65-44253B5C2D98}" type="pres">
      <dgm:prSet presAssocID="{30E04E51-32FE-DB45-AC5E-4BE1F45B6F5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919095-A835-6E47-AB09-9353C1EB00EB}" type="pres">
      <dgm:prSet presAssocID="{2E988C28-735B-BD46-9B13-CC08A25B05AA}" presName="sibTrans" presStyleCnt="0"/>
      <dgm:spPr/>
    </dgm:pt>
    <dgm:pt modelId="{4FD77993-7BC1-44B4-AF86-E530FA2B7463}" type="pres">
      <dgm:prSet presAssocID="{1B20FCE6-8F5B-4EDA-87CB-8033AD64AED9}" presName="compNode" presStyleCnt="0"/>
      <dgm:spPr/>
    </dgm:pt>
    <dgm:pt modelId="{17B7E22E-E263-4BFA-8FAB-0E8CEFD414DD}" type="pres">
      <dgm:prSet presAssocID="{1B20FCE6-8F5B-4EDA-87CB-8033AD64AED9}" presName="bgRect" presStyleLbl="bgShp" presStyleIdx="2" presStyleCnt="4"/>
      <dgm:spPr/>
    </dgm:pt>
    <dgm:pt modelId="{2CDD1F8F-BC5E-4024-B0FE-38043AE25524}" type="pres">
      <dgm:prSet presAssocID="{1B20FCE6-8F5B-4EDA-87CB-8033AD64AED9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91B85F38-A438-4914-893E-A6CAA8C93A7D}" type="pres">
      <dgm:prSet presAssocID="{1B20FCE6-8F5B-4EDA-87CB-8033AD64AED9}" presName="spaceRect" presStyleCnt="0"/>
      <dgm:spPr/>
    </dgm:pt>
    <dgm:pt modelId="{6044D1C8-727F-4A84-91A1-AF001B246F23}" type="pres">
      <dgm:prSet presAssocID="{1B20FCE6-8F5B-4EDA-87CB-8033AD64AED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D7D3AA9-71F3-554E-B457-53B231FBFBDA}" type="pres">
      <dgm:prSet presAssocID="{AA1B93E1-3419-4B24-8ACB-E0B5CE66A6C8}" presName="sibTrans" presStyleCnt="0"/>
      <dgm:spPr/>
    </dgm:pt>
    <dgm:pt modelId="{0F596DEF-90CC-4144-93C5-3559AFA3A13B}" type="pres">
      <dgm:prSet presAssocID="{B72D36FE-11BB-1242-BD25-73D10280E6F3}" presName="compNode" presStyleCnt="0"/>
      <dgm:spPr/>
    </dgm:pt>
    <dgm:pt modelId="{FD9B208B-E8C9-D249-A14B-3AEB270E626B}" type="pres">
      <dgm:prSet presAssocID="{B72D36FE-11BB-1242-BD25-73D10280E6F3}" presName="bgRect" presStyleLbl="bgShp" presStyleIdx="3" presStyleCnt="4"/>
      <dgm:spPr/>
    </dgm:pt>
    <dgm:pt modelId="{67F31B50-E0E7-8547-B39F-A1D8BD58F744}" type="pres">
      <dgm:prSet presAssocID="{B72D36FE-11BB-1242-BD25-73D10280E6F3}" presName="iconRect" presStyleLbl="node1" presStyleIdx="3" presStyleCnt="4" custScaleX="138992" custScaleY="154508" custLinFactNeighborX="-6452" custLinFactNeighborY="-365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sic notation with solid fill"/>
        </a:ext>
      </dgm:extLst>
    </dgm:pt>
    <dgm:pt modelId="{5FAB9CEC-675F-FB49-8E65-022E8D5F92AA}" type="pres">
      <dgm:prSet presAssocID="{B72D36FE-11BB-1242-BD25-73D10280E6F3}" presName="spaceRect" presStyleCnt="0"/>
      <dgm:spPr/>
    </dgm:pt>
    <dgm:pt modelId="{E10B3953-A605-C346-BC1B-0C37D9C7A55C}" type="pres">
      <dgm:prSet presAssocID="{B72D36FE-11BB-1242-BD25-73D10280E6F3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370E6-BB1D-0848-AE98-CFF811501B21}" type="presOf" srcId="{B72D36FE-11BB-1242-BD25-73D10280E6F3}" destId="{E10B3953-A605-C346-BC1B-0C37D9C7A55C}" srcOrd="0" destOrd="0" presId="urn:microsoft.com/office/officeart/2018/2/layout/IconVerticalSolidList"/>
    <dgm:cxn modelId="{6911B69B-16EE-4CC5-89E9-5CB95D2373C5}" srcId="{8889F811-268D-48EE-BB5D-AE0A4B69361A}" destId="{AC8DCDA0-9FD5-44A0-9219-947DE4B13D2B}" srcOrd="0" destOrd="0" parTransId="{66280696-9244-4729-B692-7DF83244AD73}" sibTransId="{EE74949B-B842-4146-9B73-B58ECA4E6466}"/>
    <dgm:cxn modelId="{B56AEAD2-3BE2-7B4C-8D11-203E1C9F3ADB}" srcId="{8889F811-268D-48EE-BB5D-AE0A4B69361A}" destId="{30E04E51-32FE-DB45-AC5E-4BE1F45B6F5B}" srcOrd="1" destOrd="0" parTransId="{0EC33CE9-44C3-4548-9154-366088F7ECF0}" sibTransId="{2E988C28-735B-BD46-9B13-CC08A25B05AA}"/>
    <dgm:cxn modelId="{FFACA238-3B57-4591-A373-8C984E1453AE}" type="presOf" srcId="{8889F811-268D-48EE-BB5D-AE0A4B69361A}" destId="{0CA8A9E4-5E0C-446B-A89A-AC4F05F83E96}" srcOrd="0" destOrd="0" presId="urn:microsoft.com/office/officeart/2018/2/layout/IconVerticalSolidList"/>
    <dgm:cxn modelId="{700E5880-161C-4F24-A6EE-7DFCDA3FA469}" srcId="{8889F811-268D-48EE-BB5D-AE0A4B69361A}" destId="{1B20FCE6-8F5B-4EDA-87CB-8033AD64AED9}" srcOrd="2" destOrd="0" parTransId="{D7341114-1CC7-44FB-B7EB-96751C997313}" sibTransId="{AA1B93E1-3419-4B24-8ACB-E0B5CE66A6C8}"/>
    <dgm:cxn modelId="{C8A2CEB7-0BB5-0049-863D-7C7716DD9BDB}" type="presOf" srcId="{30E04E51-32FE-DB45-AC5E-4BE1F45B6F5B}" destId="{D6D4FC08-4C29-554C-9C65-44253B5C2D98}" srcOrd="0" destOrd="0" presId="urn:microsoft.com/office/officeart/2018/2/layout/IconVerticalSolidList"/>
    <dgm:cxn modelId="{54D42838-F1B1-7F4E-8D9D-DFED26A15CB2}" srcId="{8889F811-268D-48EE-BB5D-AE0A4B69361A}" destId="{B72D36FE-11BB-1242-BD25-73D10280E6F3}" srcOrd="3" destOrd="0" parTransId="{A431AB60-6C3E-3548-BD73-5B28B30E63B1}" sibTransId="{2CD6C647-BE8F-6E45-9F72-C383433E4B5C}"/>
    <dgm:cxn modelId="{C5DC61EA-F4E1-1B40-81C3-815C9028968C}" type="presOf" srcId="{1B20FCE6-8F5B-4EDA-87CB-8033AD64AED9}" destId="{6044D1C8-727F-4A84-91A1-AF001B246F23}" srcOrd="0" destOrd="0" presId="urn:microsoft.com/office/officeart/2018/2/layout/IconVerticalSolidList"/>
    <dgm:cxn modelId="{704E23AC-B9A8-B941-B786-CE42A18C0FEA}" type="presOf" srcId="{AC8DCDA0-9FD5-44A0-9219-947DE4B13D2B}" destId="{F622674C-2172-4ADC-9E29-B8DC2BE9BB41}" srcOrd="0" destOrd="0" presId="urn:microsoft.com/office/officeart/2018/2/layout/IconVerticalSolidList"/>
    <dgm:cxn modelId="{246B3D79-2C34-8448-9597-436E9F97DE5F}" type="presParOf" srcId="{0CA8A9E4-5E0C-446B-A89A-AC4F05F83E96}" destId="{E1465BA7-A640-414F-AB71-12D7F9E65AC1}" srcOrd="0" destOrd="0" presId="urn:microsoft.com/office/officeart/2018/2/layout/IconVerticalSolidList"/>
    <dgm:cxn modelId="{4FE255FC-D0F5-9B43-BA35-2875FD406295}" type="presParOf" srcId="{E1465BA7-A640-414F-AB71-12D7F9E65AC1}" destId="{6B27AF22-2E07-4B35-9CF7-A7B9CEA1DC4C}" srcOrd="0" destOrd="0" presId="urn:microsoft.com/office/officeart/2018/2/layout/IconVerticalSolidList"/>
    <dgm:cxn modelId="{C37CE8D9-659B-024F-924D-601BE13F572E}" type="presParOf" srcId="{E1465BA7-A640-414F-AB71-12D7F9E65AC1}" destId="{D64C47BB-3998-4753-9CFE-6ACE47678F5A}" srcOrd="1" destOrd="0" presId="urn:microsoft.com/office/officeart/2018/2/layout/IconVerticalSolidList"/>
    <dgm:cxn modelId="{DDC384EA-1FFD-204B-8F06-60AB610A73FD}" type="presParOf" srcId="{E1465BA7-A640-414F-AB71-12D7F9E65AC1}" destId="{19E56DF5-530C-4103-B2A3-DBC0EB60E4A9}" srcOrd="2" destOrd="0" presId="urn:microsoft.com/office/officeart/2018/2/layout/IconVerticalSolidList"/>
    <dgm:cxn modelId="{FFDF2D05-E1E0-AD4B-A4D1-DA8DB471F5F9}" type="presParOf" srcId="{E1465BA7-A640-414F-AB71-12D7F9E65AC1}" destId="{F622674C-2172-4ADC-9E29-B8DC2BE9BB41}" srcOrd="3" destOrd="0" presId="urn:microsoft.com/office/officeart/2018/2/layout/IconVerticalSolidList"/>
    <dgm:cxn modelId="{864D92FB-97E6-F24E-B0D2-E2BA8BC45CF1}" type="presParOf" srcId="{0CA8A9E4-5E0C-446B-A89A-AC4F05F83E96}" destId="{930C9AD5-F227-4E5D-9C70-759BFDD49656}" srcOrd="1" destOrd="0" presId="urn:microsoft.com/office/officeart/2018/2/layout/IconVerticalSolidList"/>
    <dgm:cxn modelId="{73029DB8-DC62-9346-B639-A99242377D04}" type="presParOf" srcId="{0CA8A9E4-5E0C-446B-A89A-AC4F05F83E96}" destId="{C928400E-7934-E145-AECD-B1BB41770556}" srcOrd="2" destOrd="0" presId="urn:microsoft.com/office/officeart/2018/2/layout/IconVerticalSolidList"/>
    <dgm:cxn modelId="{636979FA-3B58-0640-81DB-D642F4009A8F}" type="presParOf" srcId="{C928400E-7934-E145-AECD-B1BB41770556}" destId="{004B6436-6755-E642-A135-CB9705040963}" srcOrd="0" destOrd="0" presId="urn:microsoft.com/office/officeart/2018/2/layout/IconVerticalSolidList"/>
    <dgm:cxn modelId="{94CB6CBF-C1A8-5E4D-A17F-AEDE2D5D394F}" type="presParOf" srcId="{C928400E-7934-E145-AECD-B1BB41770556}" destId="{0A920732-382B-B44C-8023-3120C68819A4}" srcOrd="1" destOrd="0" presId="urn:microsoft.com/office/officeart/2018/2/layout/IconVerticalSolidList"/>
    <dgm:cxn modelId="{F1A82178-999C-A847-9AAF-020CE4B04FE5}" type="presParOf" srcId="{C928400E-7934-E145-AECD-B1BB41770556}" destId="{6CB8C64D-6576-714F-B214-A1D95961F9B4}" srcOrd="2" destOrd="0" presId="urn:microsoft.com/office/officeart/2018/2/layout/IconVerticalSolidList"/>
    <dgm:cxn modelId="{B9F6E701-53A5-FE40-B880-6E1727C14E31}" type="presParOf" srcId="{C928400E-7934-E145-AECD-B1BB41770556}" destId="{D6D4FC08-4C29-554C-9C65-44253B5C2D98}" srcOrd="3" destOrd="0" presId="urn:microsoft.com/office/officeart/2018/2/layout/IconVerticalSolidList"/>
    <dgm:cxn modelId="{E2AC2641-734D-CB44-9AB4-0A9620D06D2C}" type="presParOf" srcId="{0CA8A9E4-5E0C-446B-A89A-AC4F05F83E96}" destId="{4A919095-A835-6E47-AB09-9353C1EB00EB}" srcOrd="3" destOrd="0" presId="urn:microsoft.com/office/officeart/2018/2/layout/IconVerticalSolidList"/>
    <dgm:cxn modelId="{F673D6C8-8A6E-2943-B02A-9D9AD4FA3CB3}" type="presParOf" srcId="{0CA8A9E4-5E0C-446B-A89A-AC4F05F83E96}" destId="{4FD77993-7BC1-44B4-AF86-E530FA2B7463}" srcOrd="4" destOrd="0" presId="urn:microsoft.com/office/officeart/2018/2/layout/IconVerticalSolidList"/>
    <dgm:cxn modelId="{46996D0B-F01E-6447-8353-A085CCA35B4F}" type="presParOf" srcId="{4FD77993-7BC1-44B4-AF86-E530FA2B7463}" destId="{17B7E22E-E263-4BFA-8FAB-0E8CEFD414DD}" srcOrd="0" destOrd="0" presId="urn:microsoft.com/office/officeart/2018/2/layout/IconVerticalSolidList"/>
    <dgm:cxn modelId="{4C15AF01-2335-D249-B036-7C9E909C0DCC}" type="presParOf" srcId="{4FD77993-7BC1-44B4-AF86-E530FA2B7463}" destId="{2CDD1F8F-BC5E-4024-B0FE-38043AE25524}" srcOrd="1" destOrd="0" presId="urn:microsoft.com/office/officeart/2018/2/layout/IconVerticalSolidList"/>
    <dgm:cxn modelId="{E71B5325-1124-8B4E-BE7B-C847BCD98541}" type="presParOf" srcId="{4FD77993-7BC1-44B4-AF86-E530FA2B7463}" destId="{91B85F38-A438-4914-893E-A6CAA8C93A7D}" srcOrd="2" destOrd="0" presId="urn:microsoft.com/office/officeart/2018/2/layout/IconVerticalSolidList"/>
    <dgm:cxn modelId="{32AD9ADC-8A48-2643-9BB9-9EE2D9A46EC8}" type="presParOf" srcId="{4FD77993-7BC1-44B4-AF86-E530FA2B7463}" destId="{6044D1C8-727F-4A84-91A1-AF001B246F23}" srcOrd="3" destOrd="0" presId="urn:microsoft.com/office/officeart/2018/2/layout/IconVerticalSolidList"/>
    <dgm:cxn modelId="{7A8637FE-F281-5F42-91A9-BCC098007FE0}" type="presParOf" srcId="{0CA8A9E4-5E0C-446B-A89A-AC4F05F83E96}" destId="{BD7D3AA9-71F3-554E-B457-53B231FBFBDA}" srcOrd="5" destOrd="0" presId="urn:microsoft.com/office/officeart/2018/2/layout/IconVerticalSolidList"/>
    <dgm:cxn modelId="{ED7C61EB-AC26-5D46-BEF5-86A1E23F1C5C}" type="presParOf" srcId="{0CA8A9E4-5E0C-446B-A89A-AC4F05F83E96}" destId="{0F596DEF-90CC-4144-93C5-3559AFA3A13B}" srcOrd="6" destOrd="0" presId="urn:microsoft.com/office/officeart/2018/2/layout/IconVerticalSolidList"/>
    <dgm:cxn modelId="{01404791-DA6D-BA4B-905A-18740E586222}" type="presParOf" srcId="{0F596DEF-90CC-4144-93C5-3559AFA3A13B}" destId="{FD9B208B-E8C9-D249-A14B-3AEB270E626B}" srcOrd="0" destOrd="0" presId="urn:microsoft.com/office/officeart/2018/2/layout/IconVerticalSolidList"/>
    <dgm:cxn modelId="{4F7E3875-0858-5E40-9B89-9B373E43B348}" type="presParOf" srcId="{0F596DEF-90CC-4144-93C5-3559AFA3A13B}" destId="{67F31B50-E0E7-8547-B39F-A1D8BD58F744}" srcOrd="1" destOrd="0" presId="urn:microsoft.com/office/officeart/2018/2/layout/IconVerticalSolidList"/>
    <dgm:cxn modelId="{3F693B21-BA48-FC40-99FF-B24B6F78E7CF}" type="presParOf" srcId="{0F596DEF-90CC-4144-93C5-3559AFA3A13B}" destId="{5FAB9CEC-675F-FB49-8E65-022E8D5F92AA}" srcOrd="2" destOrd="0" presId="urn:microsoft.com/office/officeart/2018/2/layout/IconVerticalSolidList"/>
    <dgm:cxn modelId="{0090970D-4E20-8F4B-A995-949F27247A27}" type="presParOf" srcId="{0F596DEF-90CC-4144-93C5-3559AFA3A13B}" destId="{E10B3953-A605-C346-BC1B-0C37D9C7A5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97C6-FDE0-5848-9E74-DF05DF639565}">
      <dsp:nvSpPr>
        <dsp:cNvPr id="0" name=""/>
        <dsp:cNvSpPr/>
      </dsp:nvSpPr>
      <dsp:spPr>
        <a:xfrm>
          <a:off x="0" y="602420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ACB58-F2BD-5142-8B34-692EBD653E9B}">
      <dsp:nvSpPr>
        <dsp:cNvPr id="0" name=""/>
        <dsp:cNvSpPr/>
      </dsp:nvSpPr>
      <dsp:spPr>
        <a:xfrm>
          <a:off x="333341" y="174380"/>
          <a:ext cx="466678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Female (100)</a:t>
          </a:r>
        </a:p>
      </dsp:txBody>
      <dsp:txXfrm>
        <a:off x="375131" y="216170"/>
        <a:ext cx="4583203" cy="772500"/>
      </dsp:txXfrm>
    </dsp:sp>
    <dsp:sp modelId="{122EDD7F-F18A-A646-96AF-956FCEEA4D22}">
      <dsp:nvSpPr>
        <dsp:cNvPr id="0" name=""/>
        <dsp:cNvSpPr/>
      </dsp:nvSpPr>
      <dsp:spPr>
        <a:xfrm>
          <a:off x="0" y="1917860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00C6C-0064-DF47-B46E-EE1B90CE3154}">
      <dsp:nvSpPr>
        <dsp:cNvPr id="0" name=""/>
        <dsp:cNvSpPr/>
      </dsp:nvSpPr>
      <dsp:spPr>
        <a:xfrm>
          <a:off x="333341" y="1489820"/>
          <a:ext cx="4666783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Gender Non-Conforming (2)</a:t>
          </a:r>
        </a:p>
      </dsp:txBody>
      <dsp:txXfrm>
        <a:off x="375131" y="1531610"/>
        <a:ext cx="4583203" cy="772500"/>
      </dsp:txXfrm>
    </dsp:sp>
    <dsp:sp modelId="{43C6F341-255C-BC4E-9F59-18A6BD4E29EB}">
      <dsp:nvSpPr>
        <dsp:cNvPr id="0" name=""/>
        <dsp:cNvSpPr/>
      </dsp:nvSpPr>
      <dsp:spPr>
        <a:xfrm>
          <a:off x="0" y="3233300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C7B3D-0928-D647-91A2-7009DC61256A}">
      <dsp:nvSpPr>
        <dsp:cNvPr id="0" name=""/>
        <dsp:cNvSpPr/>
      </dsp:nvSpPr>
      <dsp:spPr>
        <a:xfrm>
          <a:off x="333341" y="2805260"/>
          <a:ext cx="4666783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Male (46 )</a:t>
          </a:r>
        </a:p>
      </dsp:txBody>
      <dsp:txXfrm>
        <a:off x="375131" y="2847050"/>
        <a:ext cx="4583203" cy="772500"/>
      </dsp:txXfrm>
    </dsp:sp>
    <dsp:sp modelId="{7EDCE242-985E-2940-AADC-7C4B2F2CCF5B}">
      <dsp:nvSpPr>
        <dsp:cNvPr id="0" name=""/>
        <dsp:cNvSpPr/>
      </dsp:nvSpPr>
      <dsp:spPr>
        <a:xfrm>
          <a:off x="0" y="4491164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4A8A5-02AD-3D4D-916E-5BC4E847354C}">
      <dsp:nvSpPr>
        <dsp:cNvPr id="0" name=""/>
        <dsp:cNvSpPr/>
      </dsp:nvSpPr>
      <dsp:spPr>
        <a:xfrm>
          <a:off x="333341" y="4120700"/>
          <a:ext cx="4666783" cy="856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Transgender Female (3)</a:t>
          </a:r>
        </a:p>
      </dsp:txBody>
      <dsp:txXfrm>
        <a:off x="375131" y="4162490"/>
        <a:ext cx="4583203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D6E7-5E33-3742-8C33-55A0F7E64F2A}">
      <dsp:nvSpPr>
        <dsp:cNvPr id="0" name=""/>
        <dsp:cNvSpPr/>
      </dsp:nvSpPr>
      <dsp:spPr>
        <a:xfrm>
          <a:off x="0" y="82724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555 Lunches</a:t>
          </a:r>
        </a:p>
      </dsp:txBody>
      <dsp:txXfrm>
        <a:off x="28100" y="855340"/>
        <a:ext cx="6610633" cy="519439"/>
      </dsp:txXfrm>
    </dsp:sp>
    <dsp:sp modelId="{991DB377-7DCF-CE46-82BF-528B4BCEF37C}">
      <dsp:nvSpPr>
        <dsp:cNvPr id="0" name=""/>
        <dsp:cNvSpPr/>
      </dsp:nvSpPr>
      <dsp:spPr>
        <a:xfrm>
          <a:off x="0" y="147200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500- Fresh Fish Lunches</a:t>
          </a:r>
        </a:p>
      </dsp:txBody>
      <dsp:txXfrm>
        <a:off x="28100" y="1500100"/>
        <a:ext cx="6610633" cy="519439"/>
      </dsp:txXfrm>
    </dsp:sp>
    <dsp:sp modelId="{4C64B3D9-C1B0-2843-977D-2D9D299866EA}">
      <dsp:nvSpPr>
        <dsp:cNvPr id="0" name=""/>
        <dsp:cNvSpPr/>
      </dsp:nvSpPr>
      <dsp:spPr>
        <a:xfrm>
          <a:off x="0" y="211676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30 Breakfasts</a:t>
          </a:r>
        </a:p>
      </dsp:txBody>
      <dsp:txXfrm>
        <a:off x="28100" y="2144860"/>
        <a:ext cx="6610633" cy="519439"/>
      </dsp:txXfrm>
    </dsp:sp>
    <dsp:sp modelId="{A5EEC039-81A0-444E-B2D8-AF718DD07C92}">
      <dsp:nvSpPr>
        <dsp:cNvPr id="0" name=""/>
        <dsp:cNvSpPr/>
      </dsp:nvSpPr>
      <dsp:spPr>
        <a:xfrm>
          <a:off x="0" y="276151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380 Fresh Produce Bags</a:t>
          </a:r>
        </a:p>
      </dsp:txBody>
      <dsp:txXfrm>
        <a:off x="28100" y="2789619"/>
        <a:ext cx="6610633" cy="519439"/>
      </dsp:txXfrm>
    </dsp:sp>
    <dsp:sp modelId="{B3D0486E-98CE-F743-B01E-E80AE890DA0D}">
      <dsp:nvSpPr>
        <dsp:cNvPr id="0" name=""/>
        <dsp:cNvSpPr/>
      </dsp:nvSpPr>
      <dsp:spPr>
        <a:xfrm>
          <a:off x="0" y="340627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700 Bottles of water</a:t>
          </a:r>
        </a:p>
      </dsp:txBody>
      <dsp:txXfrm>
        <a:off x="28100" y="3434379"/>
        <a:ext cx="6610633" cy="519439"/>
      </dsp:txXfrm>
    </dsp:sp>
    <dsp:sp modelId="{199AE125-77CD-6B4B-8D0D-8B12FC24844F}">
      <dsp:nvSpPr>
        <dsp:cNvPr id="0" name=""/>
        <dsp:cNvSpPr/>
      </dsp:nvSpPr>
      <dsp:spPr>
        <a:xfrm>
          <a:off x="0" y="403303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25 Seniors reach with fresh produce and event bags</a:t>
          </a:r>
        </a:p>
      </dsp:txBody>
      <dsp:txXfrm>
        <a:off x="28100" y="4061130"/>
        <a:ext cx="6610633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7865D-055D-7E4F-B9AF-1518BE6B0106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32 First AID and Health Screenings</a:t>
          </a:r>
        </a:p>
      </dsp:txBody>
      <dsp:txXfrm>
        <a:off x="50420" y="70868"/>
        <a:ext cx="6162800" cy="932014"/>
      </dsp:txXfrm>
    </dsp:sp>
    <dsp:sp modelId="{A684E9D3-6672-8548-8AD1-6865090CC753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8 Harm reduction trainings</a:t>
          </a:r>
        </a:p>
      </dsp:txBody>
      <dsp:txXfrm>
        <a:off x="50420" y="1178602"/>
        <a:ext cx="6162800" cy="932014"/>
      </dsp:txXfrm>
    </dsp:sp>
    <dsp:sp modelId="{1349F4D5-E9B0-2048-AC46-F8FE9D2A1C1D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55 Trained in naloxone usage</a:t>
          </a:r>
        </a:p>
      </dsp:txBody>
      <dsp:txXfrm>
        <a:off x="50420" y="2286336"/>
        <a:ext cx="6162800" cy="932014"/>
      </dsp:txXfrm>
    </dsp:sp>
    <dsp:sp modelId="{384A8BF6-AB11-5544-9496-263B3AD0C79C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31 Health insurance education </a:t>
          </a:r>
        </a:p>
      </dsp:txBody>
      <dsp:txXfrm>
        <a:off x="50420" y="3394071"/>
        <a:ext cx="6162800" cy="932014"/>
      </dsp:txXfrm>
    </dsp:sp>
    <dsp:sp modelId="{DDAB1B55-64FB-704C-8F08-9781D5A51B22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 Educated on DC Qualified Medicare Beneficiary program</a:t>
          </a:r>
        </a:p>
      </dsp:txBody>
      <dsp:txXfrm>
        <a:off x="50420" y="4501805"/>
        <a:ext cx="6162800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D6E7-5E33-3742-8C33-55A0F7E64F2A}">
      <dsp:nvSpPr>
        <dsp:cNvPr id="0" name=""/>
        <dsp:cNvSpPr/>
      </dsp:nvSpPr>
      <dsp:spPr>
        <a:xfrm>
          <a:off x="0" y="68755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5 Safer Sex Kits</a:t>
          </a:r>
        </a:p>
      </dsp:txBody>
      <dsp:txXfrm>
        <a:off x="34906" y="103661"/>
        <a:ext cx="6597021" cy="645240"/>
      </dsp:txXfrm>
    </dsp:sp>
    <dsp:sp modelId="{A5EEC039-81A0-444E-B2D8-AF718DD07C92}">
      <dsp:nvSpPr>
        <dsp:cNvPr id="0" name=""/>
        <dsp:cNvSpPr/>
      </dsp:nvSpPr>
      <dsp:spPr>
        <a:xfrm>
          <a:off x="0" y="835647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268 Naloxone</a:t>
          </a:r>
        </a:p>
      </dsp:txBody>
      <dsp:txXfrm>
        <a:off x="34906" y="870553"/>
        <a:ext cx="6597021" cy="645240"/>
      </dsp:txXfrm>
    </dsp:sp>
    <dsp:sp modelId="{52FAB17B-5B58-7F41-82D1-6EB5B5D2E81D}">
      <dsp:nvSpPr>
        <dsp:cNvPr id="0" name=""/>
        <dsp:cNvSpPr/>
      </dsp:nvSpPr>
      <dsp:spPr>
        <a:xfrm>
          <a:off x="0" y="1602540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5 Fentanyl Test Strips </a:t>
          </a:r>
        </a:p>
      </dsp:txBody>
      <dsp:txXfrm>
        <a:off x="34906" y="1637446"/>
        <a:ext cx="6597021" cy="645240"/>
      </dsp:txXfrm>
    </dsp:sp>
    <dsp:sp modelId="{ED0CFEF9-8E59-724E-A3D5-2F805308F7D5}">
      <dsp:nvSpPr>
        <dsp:cNvPr id="0" name=""/>
        <dsp:cNvSpPr/>
      </dsp:nvSpPr>
      <dsp:spPr>
        <a:xfrm>
          <a:off x="0" y="2369433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250 T-shirts</a:t>
          </a:r>
        </a:p>
      </dsp:txBody>
      <dsp:txXfrm>
        <a:off x="34906" y="2404339"/>
        <a:ext cx="6597021" cy="645240"/>
      </dsp:txXfrm>
    </dsp:sp>
    <dsp:sp modelId="{CCAC2422-E9D8-2647-A054-745C7DBCDB01}">
      <dsp:nvSpPr>
        <dsp:cNvPr id="0" name=""/>
        <dsp:cNvSpPr/>
      </dsp:nvSpPr>
      <dsp:spPr>
        <a:xfrm>
          <a:off x="0" y="3136326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2750 Pieces of Health Literature (naloxone, substance use disorder, mental health services)</a:t>
          </a:r>
        </a:p>
      </dsp:txBody>
      <dsp:txXfrm>
        <a:off x="34906" y="3171232"/>
        <a:ext cx="6597021" cy="645240"/>
      </dsp:txXfrm>
    </dsp:sp>
    <dsp:sp modelId="{5950EED3-8334-1B4C-812E-5C312DA72996}">
      <dsp:nvSpPr>
        <dsp:cNvPr id="0" name=""/>
        <dsp:cNvSpPr/>
      </dsp:nvSpPr>
      <dsp:spPr>
        <a:xfrm>
          <a:off x="0" y="3903219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580 Reusable Shopping Bags</a:t>
          </a:r>
        </a:p>
      </dsp:txBody>
      <dsp:txXfrm>
        <a:off x="34906" y="3938125"/>
        <a:ext cx="6597021" cy="645240"/>
      </dsp:txXfrm>
    </dsp:sp>
    <dsp:sp modelId="{635945BE-2770-B749-AEE3-A79B726FBA0C}">
      <dsp:nvSpPr>
        <dsp:cNvPr id="0" name=""/>
        <dsp:cNvSpPr/>
      </dsp:nvSpPr>
      <dsp:spPr>
        <a:xfrm>
          <a:off x="0" y="4670112"/>
          <a:ext cx="6666833" cy="71505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230 Books</a:t>
          </a:r>
        </a:p>
      </dsp:txBody>
      <dsp:txXfrm>
        <a:off x="34906" y="4705018"/>
        <a:ext cx="6597021" cy="64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D6E7-5E33-3742-8C33-55A0F7E64F2A}">
      <dsp:nvSpPr>
        <dsp:cNvPr id="0" name=""/>
        <dsp:cNvSpPr/>
      </dsp:nvSpPr>
      <dsp:spPr>
        <a:xfrm>
          <a:off x="0" y="229504"/>
          <a:ext cx="6666833" cy="911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u="none" kern="1200" dirty="0"/>
            <a:t>300 Large Sanitizers</a:t>
          </a:r>
        </a:p>
      </dsp:txBody>
      <dsp:txXfrm>
        <a:off x="44492" y="273996"/>
        <a:ext cx="6577849" cy="822446"/>
      </dsp:txXfrm>
    </dsp:sp>
    <dsp:sp modelId="{3653CDDF-14FF-DA4D-A9BE-52E417E96D92}">
      <dsp:nvSpPr>
        <dsp:cNvPr id="0" name=""/>
        <dsp:cNvSpPr/>
      </dsp:nvSpPr>
      <dsp:spPr>
        <a:xfrm>
          <a:off x="0" y="1250374"/>
          <a:ext cx="6666833" cy="91143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300 Diapers</a:t>
          </a:r>
        </a:p>
      </dsp:txBody>
      <dsp:txXfrm>
        <a:off x="44492" y="1294866"/>
        <a:ext cx="6577849" cy="822446"/>
      </dsp:txXfrm>
    </dsp:sp>
    <dsp:sp modelId="{2A727A4A-8A0C-BD43-BD4C-163A5792DEAD}">
      <dsp:nvSpPr>
        <dsp:cNvPr id="0" name=""/>
        <dsp:cNvSpPr/>
      </dsp:nvSpPr>
      <dsp:spPr>
        <a:xfrm>
          <a:off x="0" y="2271244"/>
          <a:ext cx="6666833" cy="91143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u="none" kern="1200" dirty="0"/>
            <a:t>300 Disposable Masks</a:t>
          </a:r>
        </a:p>
      </dsp:txBody>
      <dsp:txXfrm>
        <a:off x="44492" y="2315736"/>
        <a:ext cx="6577849" cy="822446"/>
      </dsp:txXfrm>
    </dsp:sp>
    <dsp:sp modelId="{B049EA1B-6165-824C-9754-6F6AE21AE851}">
      <dsp:nvSpPr>
        <dsp:cNvPr id="0" name=""/>
        <dsp:cNvSpPr/>
      </dsp:nvSpPr>
      <dsp:spPr>
        <a:xfrm>
          <a:off x="0" y="3306512"/>
          <a:ext cx="6666833" cy="91143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u="none" kern="1200" dirty="0"/>
            <a:t>100 Food Measurement Spoons</a:t>
          </a:r>
        </a:p>
      </dsp:txBody>
      <dsp:txXfrm>
        <a:off x="44492" y="3351004"/>
        <a:ext cx="6577849" cy="822446"/>
      </dsp:txXfrm>
    </dsp:sp>
    <dsp:sp modelId="{C6E7252B-C46B-7942-9E28-238F983B77F4}">
      <dsp:nvSpPr>
        <dsp:cNvPr id="0" name=""/>
        <dsp:cNvSpPr/>
      </dsp:nvSpPr>
      <dsp:spPr>
        <a:xfrm>
          <a:off x="0" y="4312985"/>
          <a:ext cx="6666833" cy="91143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u="none" kern="1200" dirty="0"/>
            <a:t>150 Tupperware Sets</a:t>
          </a:r>
        </a:p>
      </dsp:txBody>
      <dsp:txXfrm>
        <a:off x="44492" y="4357477"/>
        <a:ext cx="6577849" cy="822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7AF22-2E07-4B35-9CF7-A7B9CEA1DC4C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C47BB-3998-4753-9CFE-6ACE47678F5A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2674C-2172-4ADC-9E29-B8DC2BE9BB41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Damien Ministries –  Covered Stage (1), Tables (15), Tents (6), Chairs (75), Porta Potties (4)</a:t>
          </a:r>
        </a:p>
      </dsp:txBody>
      <dsp:txXfrm>
        <a:off x="1337397" y="2284"/>
        <a:ext cx="4926242" cy="1157919"/>
      </dsp:txXfrm>
    </dsp:sp>
    <dsp:sp modelId="{004B6436-6755-E642-A135-CB9705040963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20732-382B-B44C-8023-3120C68819A4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4FC08-4C29-554C-9C65-44253B5C2D98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DC Health -- Truck Rental, Sanitation Dispensers (8), Tables, Water Bottles</a:t>
          </a:r>
        </a:p>
      </dsp:txBody>
      <dsp:txXfrm>
        <a:off x="1337397" y="1449684"/>
        <a:ext cx="4926242" cy="1157919"/>
      </dsp:txXfrm>
    </dsp:sp>
    <dsp:sp modelId="{17B7E22E-E263-4BFA-8FAB-0E8CEFD414DD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D1F8F-BC5E-4024-B0FE-38043AE25524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4D1C8-727F-4A84-91A1-AF001B246F23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Good Hope Film/Video Production (Event Photos, Group Photos)</a:t>
          </a:r>
        </a:p>
      </dsp:txBody>
      <dsp:txXfrm>
        <a:off x="1337397" y="2897083"/>
        <a:ext cx="4926242" cy="1157919"/>
      </dsp:txXfrm>
    </dsp:sp>
    <dsp:sp modelId="{FD9B208B-E8C9-D249-A14B-3AEB270E626B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31B50-E0E7-8547-B39F-A1D8BD58F744}">
      <dsp:nvSpPr>
        <dsp:cNvPr id="0" name=""/>
        <dsp:cNvSpPr/>
      </dsp:nvSpPr>
      <dsp:spPr>
        <a:xfrm>
          <a:off x="185019" y="4408195"/>
          <a:ext cx="885178" cy="983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B3953-A605-C346-BC1B-0C37D9C7A55C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Devon Anderson -- DJ Services</a:t>
          </a:r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D6A06-4C65-6C4F-8568-5BB70E18E37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9E4D-A7DF-E64D-85A3-C900C0985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DB47-BBCF-1B43-87F2-598FF8175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26A3A-065F-2345-A4FD-3121D3F3C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A4E4-E4DD-4842-870D-837973D3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5F31-4B63-D94C-BB89-35232E03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953D9-AFEC-574D-AC73-9CEF5F61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B3FD-DF96-A444-9F50-163EA7E3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7DACA-A8D9-3D44-84CD-9A7C3AA0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194F-8FDD-A640-BA53-C7438631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81C5-517D-8B43-A361-04F876AC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94F5D-0DE6-F840-AF86-F6F83B2D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4FEB4-7637-EC46-9E4D-49F20C617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F81F8-F93F-8642-822A-F2AE8E3FD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79180-5EC0-094D-87AE-7205942F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CE18-EADA-A743-8A6F-3DA3AAFA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5A2A-A588-9B4F-A0E2-4BF0A18F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294B-12CF-844E-85AD-F75A8983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A51C-133F-5340-BFD4-ACCCF3F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4891D-5CAE-0647-A1A5-27FD7EEF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D53B6-30FA-8643-8ACE-70B9A35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184C0-1AD1-DB4A-9C55-8961FDD7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1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B418-8386-BB46-A89D-177DCDF1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8D643-1D3D-344E-AC83-C9491761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DA10-DFA1-9843-B2B8-CED4C4F8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04F03-1F89-1D44-8533-731BB089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AFCBE-E00C-6044-94AA-FBB57646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BA3C-F455-1B48-B68D-E795AD6F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08D1-2FA7-9948-9770-039F7114F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28849-4C4F-0B47-AA33-76CFA528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BA27E-EE23-E04A-9D0F-E5695370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D3322-F359-F643-90A2-874B7D58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24D50-938E-F540-8C89-F215210E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50E1-163A-0C47-BDED-5535F683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A8F95-3AAD-9E45-B2B4-F6AC5D72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1F8D2-0A8E-864B-9BCA-1F6CED979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2E170-737A-B34C-BE97-EA9B16EF7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19DD8-060C-F74E-BAD7-43ACD7A5F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EFA8F-6BE7-AD44-A4A8-3B759B2C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E22C1-DB23-1240-947A-B4D73FB7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E7183-DE70-7D4F-9D3B-DE1692FB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4930-C9CD-0247-AB9A-3E89365D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1B4C6-D1C8-2B4F-AEB4-8558951D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18A63-3683-074E-98E0-10A871E5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84D73-A757-FA44-A3BD-DFF82E39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3EA3A-A189-824C-BE7D-1C3DBE70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52B77-1F38-E34D-9BBE-A6E35C6E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3C9B-760B-EB48-B354-6DC6E8DE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0F0B-3A0A-A142-8B17-31872228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1E11-F37B-2847-A117-F53B186A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52294-7C18-2E40-B456-17204F1B6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38BA7-F875-B74C-9C85-01F2A584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FE26C-A0CE-4847-8CAB-2692CF09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3533A-5B7F-534E-9188-9477DB7D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2D61-C6E2-E546-B63D-9B248C84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61571-94A8-1B4F-906D-4D2B26019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25795-D7CC-A84A-9923-87446288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30FC7-7CE8-DB43-8442-5E60DCE9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F35BD-6212-304A-9EB9-69EFC7C7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00BBE-77F5-D245-9B6F-3AAF6328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98C1C-64A7-4A41-A7A1-85BC4492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33598-85A2-864A-BD68-37F2DF867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7925-E907-8447-8302-BA5BD8295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E329-C6E9-0440-90D0-F5FACFAB71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0A0A-3A0E-F645-B39B-36AC1CB58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D64C-EA00-4E4F-A4C8-84FE08DE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A9A5-BDE2-9446-A45A-CAC4EAA9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c.powab@dc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h.dc.gov/powa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B0ABC0-BBB5-1F4D-A06E-9D40B50DE97A}"/>
              </a:ext>
            </a:extLst>
          </p:cNvPr>
          <p:cNvSpPr txBox="1"/>
          <p:nvPr/>
        </p:nvSpPr>
        <p:spPr>
          <a:xfrm>
            <a:off x="2189010" y="5813063"/>
            <a:ext cx="781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3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baseline="30000" dirty="0">
                <a:solidFill>
                  <a:srgbClr val="03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3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Community Day Health and Wellness Fair</a:t>
            </a:r>
          </a:p>
          <a:p>
            <a:pPr algn="ctr"/>
            <a:r>
              <a:rPr lang="en-US" sz="2400" b="1" dirty="0">
                <a:solidFill>
                  <a:srgbClr val="03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Report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3476ACD-48B7-6D42-94E2-59FA9B2C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854" y="213940"/>
            <a:ext cx="5674291" cy="5341122"/>
          </a:xfrm>
        </p:spPr>
      </p:pic>
    </p:spTree>
    <p:extLst>
      <p:ext uri="{BB962C8B-B14F-4D97-AF65-F5344CB8AC3E}">
        <p14:creationId xmlns:p14="http://schemas.microsoft.com/office/powerpoint/2010/main" val="245481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60D4-5FA4-9445-ACC5-CEEE5C5E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Items Distributed Provided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6A7952-FD23-448B-A801-479BEFF85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17588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42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60D4-5FA4-9445-ACC5-CEEE5C5E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Donated and Contracted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C18A4-EAC1-4D4A-BCF9-AEF2F0D33034}"/>
              </a:ext>
            </a:extLst>
          </p:cNvPr>
          <p:cNvSpPr txBox="1"/>
          <p:nvPr/>
        </p:nvSpPr>
        <p:spPr>
          <a:xfrm>
            <a:off x="11049000" y="3494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3AA0444-D068-40E1-A453-4E3461531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4192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29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>
            <a:extLst>
              <a:ext uri="{FF2B5EF4-FFF2-40B4-BE49-F238E27FC236}">
                <a16:creationId xmlns:a16="http://schemas.microsoft.com/office/drawing/2014/main" id="{8F1DE745-568A-8349-9794-EB539C1357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923" y="224826"/>
            <a:ext cx="4402153" cy="4402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B0ABC0-BBB5-1F4D-A06E-9D40B50DE97A}"/>
              </a:ext>
            </a:extLst>
          </p:cNvPr>
          <p:cNvSpPr txBox="1"/>
          <p:nvPr/>
        </p:nvSpPr>
        <p:spPr>
          <a:xfrm>
            <a:off x="0" y="53558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dc.powab@dc.gov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our Website at: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http://www.doh.dc.gov/powab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34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5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FB8C1-03D5-454F-881E-1675302A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POWAB Health &amp; Wellness Fair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2.png">
            <a:extLst>
              <a:ext uri="{FF2B5EF4-FFF2-40B4-BE49-F238E27FC236}">
                <a16:creationId xmlns:a16="http://schemas.microsoft.com/office/drawing/2014/main" id="{AA8B107C-EEB7-EC40-96E1-16A48AE5467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917" y="5307255"/>
            <a:ext cx="1224849" cy="1267589"/>
          </a:xfrm>
          <a:prstGeom prst="rect">
            <a:avLst/>
          </a:prstGeom>
        </p:spPr>
      </p:pic>
      <p:pic>
        <p:nvPicPr>
          <p:cNvPr id="18" name="Google Shape;355;p58">
            <a:extLst>
              <a:ext uri="{FF2B5EF4-FFF2-40B4-BE49-F238E27FC236}">
                <a16:creationId xmlns:a16="http://schemas.microsoft.com/office/drawing/2014/main" id="{B32A3A94-B0C7-574A-8D8E-E1DF04DF86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530" t="14101" b="4900"/>
          <a:stretch/>
        </p:blipFill>
        <p:spPr>
          <a:xfrm>
            <a:off x="3720688" y="4079480"/>
            <a:ext cx="4034168" cy="207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57;p58">
            <a:extLst>
              <a:ext uri="{FF2B5EF4-FFF2-40B4-BE49-F238E27FC236}">
                <a16:creationId xmlns:a16="http://schemas.microsoft.com/office/drawing/2014/main" id="{586DDEFC-22BF-6E4F-AE88-91740B9BE0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313"/>
          <a:stretch/>
        </p:blipFill>
        <p:spPr>
          <a:xfrm>
            <a:off x="542662" y="1550745"/>
            <a:ext cx="2923255" cy="19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58;p58">
            <a:extLst>
              <a:ext uri="{FF2B5EF4-FFF2-40B4-BE49-F238E27FC236}">
                <a16:creationId xmlns:a16="http://schemas.microsoft.com/office/drawing/2014/main" id="{267BC979-6033-DE47-B5DD-E4C2A357B6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4575" y="1550745"/>
            <a:ext cx="2923264" cy="207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59;p58">
            <a:extLst>
              <a:ext uri="{FF2B5EF4-FFF2-40B4-BE49-F238E27FC236}">
                <a16:creationId xmlns:a16="http://schemas.microsoft.com/office/drawing/2014/main" id="{A505B22C-3326-9241-8D11-A20102B3CFB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9588" y="1807568"/>
            <a:ext cx="2340526" cy="166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60;p58">
            <a:extLst>
              <a:ext uri="{FF2B5EF4-FFF2-40B4-BE49-F238E27FC236}">
                <a16:creationId xmlns:a16="http://schemas.microsoft.com/office/drawing/2014/main" id="{B6644760-6196-C94E-A897-8BF4842F9EC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396" y="4039665"/>
            <a:ext cx="2012516" cy="253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61;p58">
            <a:extLst>
              <a:ext uri="{FF2B5EF4-FFF2-40B4-BE49-F238E27FC236}">
                <a16:creationId xmlns:a16="http://schemas.microsoft.com/office/drawing/2014/main" id="{BB93425F-7137-3B4F-A733-736CDC46579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44632" y="4110600"/>
            <a:ext cx="2012509" cy="204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62;p58">
            <a:extLst>
              <a:ext uri="{FF2B5EF4-FFF2-40B4-BE49-F238E27FC236}">
                <a16:creationId xmlns:a16="http://schemas.microsoft.com/office/drawing/2014/main" id="{AA8E2FC0-7E8C-4B4E-9877-6BE3BAD498D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4917" y="1521059"/>
            <a:ext cx="1580236" cy="199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39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F1ABEF-6DE3-DB46-A4BE-F94B53EA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0239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Faith/Belief of Participants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59749-5C67-3E48-9FF0-943F200B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50892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 dirty="0"/>
              <a:t>Baptist (34%)</a:t>
            </a:r>
          </a:p>
          <a:p>
            <a:r>
              <a:rPr lang="en-US" sz="2000" dirty="0"/>
              <a:t>Christian (25%)</a:t>
            </a:r>
          </a:p>
          <a:p>
            <a:r>
              <a:rPr lang="en-US" sz="2000" dirty="0"/>
              <a:t>Non-Denominational (11%)</a:t>
            </a:r>
          </a:p>
          <a:p>
            <a:endParaRPr lang="en-US" sz="2000" dirty="0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slide2" descr="Sheet 1">
            <a:extLst>
              <a:ext uri="{FF2B5EF4-FFF2-40B4-BE49-F238E27FC236}">
                <a16:creationId xmlns:a16="http://schemas.microsoft.com/office/drawing/2014/main" id="{DC6B9CE9-6E29-49D7-94C9-9B1009F5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7" y="923901"/>
            <a:ext cx="7079283" cy="5220972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image2.png">
            <a:extLst>
              <a:ext uri="{FF2B5EF4-FFF2-40B4-BE49-F238E27FC236}">
                <a16:creationId xmlns:a16="http://schemas.microsoft.com/office/drawing/2014/main" id="{752A5888-20D9-8B4B-A60C-43C6A0A22BD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575" y="5694519"/>
            <a:ext cx="1014060" cy="9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F50CB-768E-C54F-BEEB-59A9437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Places of Worship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de2" descr="Sheet 1">
            <a:extLst>
              <a:ext uri="{FF2B5EF4-FFF2-40B4-BE49-F238E27FC236}">
                <a16:creationId xmlns:a16="http://schemas.microsoft.com/office/drawing/2014/main" id="{E4B0FDA0-2786-DA4B-8711-E01F77AB7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7" y="1130531"/>
            <a:ext cx="8726550" cy="519078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image2.png">
            <a:extLst>
              <a:ext uri="{FF2B5EF4-FFF2-40B4-BE49-F238E27FC236}">
                <a16:creationId xmlns:a16="http://schemas.microsoft.com/office/drawing/2014/main" id="{980B4AFC-A8A3-7848-B2ED-6E9252AAF70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575" y="5694519"/>
            <a:ext cx="1014060" cy="9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FB8C1-03D5-454F-881E-1675302A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Race/Ethnicity of 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174D0-B45F-6B43-960D-9BDF47A3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3132840" cy="4393982"/>
          </a:xfrm>
        </p:spPr>
        <p:txBody>
          <a:bodyPr>
            <a:normAutofit/>
          </a:bodyPr>
          <a:lstStyle/>
          <a:p>
            <a:r>
              <a:rPr lang="en-US" sz="2000" dirty="0"/>
              <a:t>82% African American/Black</a:t>
            </a:r>
          </a:p>
          <a:p>
            <a:r>
              <a:rPr lang="en-US" sz="2000" dirty="0"/>
              <a:t>3% Hispanic/Latino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slide2" descr="Sheet 2">
            <a:extLst>
              <a:ext uri="{FF2B5EF4-FFF2-40B4-BE49-F238E27FC236}">
                <a16:creationId xmlns:a16="http://schemas.microsoft.com/office/drawing/2014/main" id="{0C609155-8399-47B2-8F3C-D700C0658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90" y="1090531"/>
            <a:ext cx="7527677" cy="48929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image2.png">
            <a:extLst>
              <a:ext uri="{FF2B5EF4-FFF2-40B4-BE49-F238E27FC236}">
                <a16:creationId xmlns:a16="http://schemas.microsoft.com/office/drawing/2014/main" id="{AA8B107C-EEB7-EC40-96E1-16A48AE5467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501" y="5797288"/>
            <a:ext cx="1014060" cy="9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4AC9A-5DDC-6941-A537-B5E53014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Sex/Gender of Participants</a:t>
            </a:r>
          </a:p>
        </p:txBody>
      </p:sp>
      <p:pic>
        <p:nvPicPr>
          <p:cNvPr id="4" name="image2.png" descr="Logo&#10;&#10;Description automatically generated">
            <a:extLst>
              <a:ext uri="{FF2B5EF4-FFF2-40B4-BE49-F238E27FC236}">
                <a16:creationId xmlns:a16="http://schemas.microsoft.com/office/drawing/2014/main" id="{DF0374B9-201C-1447-9519-7492E9F3F55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501" y="5797288"/>
            <a:ext cx="1014060" cy="998635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FADB2A2-BDC7-460C-BFB5-6CA5C434F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87684"/>
              </p:ext>
            </p:extLst>
          </p:nvPr>
        </p:nvGraphicFramePr>
        <p:xfrm>
          <a:off x="4487451" y="712178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137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60D4-5FA4-9445-ACC5-CEEE5C5E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Food Items Distributed Provided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6A7952-FD23-448B-A801-479BEFF85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314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15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60D4-5FA4-9445-ACC5-CEEE5C5E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Services Provided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193F16-EC32-4687-B11D-10C3AB04B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776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57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60D4-5FA4-9445-ACC5-CEEE5C5E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Items Distributed Provided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6A7952-FD23-448B-A801-479BEFF85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8199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33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248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POWAB Health &amp; Wellness Fair</vt:lpstr>
      <vt:lpstr>Faith/Belief of Participants</vt:lpstr>
      <vt:lpstr>Places of Worship </vt:lpstr>
      <vt:lpstr>Race/Ethnicity of Participants</vt:lpstr>
      <vt:lpstr>Sex/Gender of Participants</vt:lpstr>
      <vt:lpstr>Food Items Distributed Provided</vt:lpstr>
      <vt:lpstr>Services Provided</vt:lpstr>
      <vt:lpstr>Items Distributed Provided</vt:lpstr>
      <vt:lpstr>Items Distributed Provided</vt:lpstr>
      <vt:lpstr>Donated and Contracted Services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D. Shankle</dc:creator>
  <cp:lastModifiedBy>Jefferson, Regina (DOH)</cp:lastModifiedBy>
  <cp:revision>16</cp:revision>
  <dcterms:created xsi:type="dcterms:W3CDTF">2021-07-09T14:08:32Z</dcterms:created>
  <dcterms:modified xsi:type="dcterms:W3CDTF">2021-11-18T15:48:49Z</dcterms:modified>
</cp:coreProperties>
</file>