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4"/>
    <p:sldMasterId id="2147483711" r:id="rId5"/>
    <p:sldMasterId id="2147483718" r:id="rId6"/>
    <p:sldMasterId id="2147483662" r:id="rId7"/>
  </p:sldMasterIdLst>
  <p:notesMasterIdLst>
    <p:notesMasterId r:id="rId43"/>
  </p:notesMasterIdLst>
  <p:sldIdLst>
    <p:sldId id="258" r:id="rId8"/>
    <p:sldId id="3274" r:id="rId9"/>
    <p:sldId id="3245" r:id="rId10"/>
    <p:sldId id="3275" r:id="rId11"/>
    <p:sldId id="3232" r:id="rId12"/>
    <p:sldId id="483" r:id="rId13"/>
    <p:sldId id="3240" r:id="rId14"/>
    <p:sldId id="503" r:id="rId15"/>
    <p:sldId id="290" r:id="rId16"/>
    <p:sldId id="471" r:id="rId17"/>
    <p:sldId id="3263" r:id="rId18"/>
    <p:sldId id="3252" r:id="rId19"/>
    <p:sldId id="3212" r:id="rId20"/>
    <p:sldId id="3269" r:id="rId21"/>
    <p:sldId id="3268" r:id="rId22"/>
    <p:sldId id="3271" r:id="rId23"/>
    <p:sldId id="3273" r:id="rId24"/>
    <p:sldId id="3266" r:id="rId25"/>
    <p:sldId id="3267" r:id="rId26"/>
    <p:sldId id="500" r:id="rId27"/>
    <p:sldId id="3253" r:id="rId28"/>
    <p:sldId id="3257" r:id="rId29"/>
    <p:sldId id="3258" r:id="rId30"/>
    <p:sldId id="3259" r:id="rId31"/>
    <p:sldId id="3260" r:id="rId32"/>
    <p:sldId id="473" r:id="rId33"/>
    <p:sldId id="474" r:id="rId34"/>
    <p:sldId id="3244" r:id="rId35"/>
    <p:sldId id="3261" r:id="rId36"/>
    <p:sldId id="3262" r:id="rId37"/>
    <p:sldId id="467" r:id="rId38"/>
    <p:sldId id="3248" r:id="rId39"/>
    <p:sldId id="472" r:id="rId40"/>
    <p:sldId id="3209" r:id="rId41"/>
    <p:sldId id="323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0B2"/>
    <a:srgbClr val="BE2025"/>
    <a:srgbClr val="002B3A"/>
    <a:srgbClr val="791214"/>
    <a:srgbClr val="55595D"/>
    <a:srgbClr val="BD1E24"/>
    <a:srgbClr val="7474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5279D0-EA77-7837-0BC0-5D80E99DCC6F}" v="530" dt="2023-06-28T16:05:31.137"/>
    <p1510:client id="{2513AB55-51F7-CF8B-2E80-4A5BD68C384D}" v="10" dt="2023-06-28T11:54:33.513"/>
    <p1510:client id="{28320EB8-4028-41F3-BA68-B8D8CACF7D08}" v="106" dt="2023-06-28T10:07:11.709"/>
    <p1510:client id="{778CB2B1-A45F-496D-9224-289FAC0A1F5C}" v="169" dt="2023-06-28T16:34:33.419"/>
    <p1510:client id="{78DA86DE-F4D1-142A-3DA4-A0860AEAED61}" v="30" dt="2023-06-28T15:19:05.623"/>
    <p1510:client id="{CF409FFF-F326-AFB0-AB21-1506C06E6BC9}" v="162" dt="2023-06-28T12:55:27.816"/>
    <p1510:client id="{F906328A-9C70-6EDF-289B-2B3BFE417C5A}" v="52" dt="2023-06-27T19:15:12.6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44"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81F56-1F93-4933-94BF-1EC0BE779ED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CA839CEF-7EC1-428B-BFD6-BFC0BFDA5BC6}">
      <dgm:prSet phldrT="[Text]" custT="1"/>
      <dgm:spPr/>
      <dgm:t>
        <a:bodyPr/>
        <a:lstStyle/>
        <a:p>
          <a:r>
            <a:rPr lang="en-US" sz="1700">
              <a:solidFill>
                <a:srgbClr val="C00000"/>
              </a:solidFill>
            </a:rPr>
            <a:t>1</a:t>
          </a:r>
          <a:r>
            <a:rPr lang="en-US" sz="1700" baseline="30000">
              <a:solidFill>
                <a:srgbClr val="C00000"/>
              </a:solidFill>
            </a:rPr>
            <a:t>st</a:t>
          </a:r>
          <a:r>
            <a:rPr lang="en-US" sz="1700">
              <a:solidFill>
                <a:srgbClr val="C00000"/>
              </a:solidFill>
            </a:rPr>
            <a:t> Convening  </a:t>
          </a:r>
        </a:p>
        <a:p>
          <a:r>
            <a:rPr lang="en-US" sz="2000" b="1">
              <a:solidFill>
                <a:schemeClr val="tx1">
                  <a:lumMod val="50000"/>
                  <a:lumOff val="50000"/>
                </a:schemeClr>
              </a:solidFill>
            </a:rPr>
            <a:t>Process Intro &amp; Overview  </a:t>
          </a:r>
        </a:p>
        <a:p>
          <a:r>
            <a:rPr lang="en-US" sz="2000" b="1">
              <a:solidFill>
                <a:srgbClr val="C00000"/>
              </a:solidFill>
            </a:rPr>
            <a:t>MARCH 2023</a:t>
          </a:r>
        </a:p>
      </dgm:t>
    </dgm:pt>
    <dgm:pt modelId="{770D282B-F075-4FEA-B1ED-87FFE2C36BF7}" type="parTrans" cxnId="{DACA046A-894D-46F4-A3F8-A7A20063D8CC}">
      <dgm:prSet/>
      <dgm:spPr/>
      <dgm:t>
        <a:bodyPr/>
        <a:lstStyle/>
        <a:p>
          <a:endParaRPr lang="en-US"/>
        </a:p>
      </dgm:t>
    </dgm:pt>
    <dgm:pt modelId="{159672EA-928D-4B5F-B646-800C3FB053BD}" type="sibTrans" cxnId="{DACA046A-894D-46F4-A3F8-A7A20063D8CC}">
      <dgm:prSet/>
      <dgm:spPr/>
      <dgm:t>
        <a:bodyPr/>
        <a:lstStyle/>
        <a:p>
          <a:endParaRPr lang="en-US"/>
        </a:p>
      </dgm:t>
    </dgm:pt>
    <dgm:pt modelId="{C2023480-1D28-4B52-92C5-4EFABD902325}">
      <dgm:prSet phldrT="[Text]" custT="1"/>
      <dgm:spPr/>
      <dgm:t>
        <a:bodyPr/>
        <a:lstStyle/>
        <a:p>
          <a:r>
            <a:rPr lang="en-US" sz="2000" b="1">
              <a:solidFill>
                <a:srgbClr val="C00000"/>
              </a:solidFill>
            </a:rPr>
            <a:t>JUNE 2023</a:t>
          </a:r>
        </a:p>
        <a:p>
          <a:r>
            <a:rPr lang="en-US" sz="1700">
              <a:solidFill>
                <a:srgbClr val="C00000"/>
              </a:solidFill>
            </a:rPr>
            <a:t>2</a:t>
          </a:r>
          <a:r>
            <a:rPr lang="en-US" sz="1700" baseline="30000">
              <a:solidFill>
                <a:srgbClr val="C00000"/>
              </a:solidFill>
            </a:rPr>
            <a:t>nd</a:t>
          </a:r>
          <a:r>
            <a:rPr lang="en-US" sz="1700">
              <a:solidFill>
                <a:srgbClr val="C00000"/>
              </a:solidFill>
            </a:rPr>
            <a:t> Convening </a:t>
          </a:r>
        </a:p>
        <a:p>
          <a:r>
            <a:rPr lang="en-US" sz="2000" b="1">
              <a:solidFill>
                <a:schemeClr val="tx1">
                  <a:lumMod val="50000"/>
                  <a:lumOff val="50000"/>
                </a:schemeClr>
              </a:solidFill>
            </a:rPr>
            <a:t>Priorities &amp; Strategies </a:t>
          </a:r>
        </a:p>
      </dgm:t>
    </dgm:pt>
    <dgm:pt modelId="{2358B1A3-0FE2-436B-A64E-6F0C2A0A5C4C}" type="parTrans" cxnId="{09E2F879-B5D7-4490-B5F9-046B846E4384}">
      <dgm:prSet/>
      <dgm:spPr/>
      <dgm:t>
        <a:bodyPr/>
        <a:lstStyle/>
        <a:p>
          <a:endParaRPr lang="en-US"/>
        </a:p>
      </dgm:t>
    </dgm:pt>
    <dgm:pt modelId="{CC218C4A-D092-437D-BD16-F59FB820AF6E}" type="sibTrans" cxnId="{09E2F879-B5D7-4490-B5F9-046B846E4384}">
      <dgm:prSet/>
      <dgm:spPr/>
      <dgm:t>
        <a:bodyPr/>
        <a:lstStyle/>
        <a:p>
          <a:endParaRPr lang="en-US"/>
        </a:p>
      </dgm:t>
    </dgm:pt>
    <dgm:pt modelId="{6D89708A-4777-40F8-8019-C22C79EEE828}">
      <dgm:prSet phldrT="[Text]" custT="1"/>
      <dgm:spPr/>
      <dgm:t>
        <a:bodyPr/>
        <a:lstStyle/>
        <a:p>
          <a:r>
            <a:rPr lang="en-US" sz="1700">
              <a:solidFill>
                <a:srgbClr val="C00000"/>
              </a:solidFill>
            </a:rPr>
            <a:t>3</a:t>
          </a:r>
          <a:r>
            <a:rPr lang="en-US" sz="1700" baseline="30000">
              <a:solidFill>
                <a:srgbClr val="C00000"/>
              </a:solidFill>
            </a:rPr>
            <a:t>rd</a:t>
          </a:r>
          <a:r>
            <a:rPr lang="en-US" sz="1700">
              <a:solidFill>
                <a:srgbClr val="C00000"/>
              </a:solidFill>
            </a:rPr>
            <a:t> Convening </a:t>
          </a:r>
        </a:p>
        <a:p>
          <a:r>
            <a:rPr lang="en-US" sz="2000" b="1">
              <a:solidFill>
                <a:schemeClr val="tx1">
                  <a:lumMod val="50000"/>
                  <a:lumOff val="50000"/>
                </a:schemeClr>
              </a:solidFill>
            </a:rPr>
            <a:t>Framework  Adoption</a:t>
          </a:r>
        </a:p>
        <a:p>
          <a:r>
            <a:rPr lang="en-US" sz="2000" b="1">
              <a:solidFill>
                <a:srgbClr val="C00000"/>
              </a:solidFill>
            </a:rPr>
            <a:t>SEPTEMBER 2023</a:t>
          </a:r>
        </a:p>
      </dgm:t>
    </dgm:pt>
    <dgm:pt modelId="{A5CD2831-B4E9-4CB8-838C-C362AD0238C0}" type="parTrans" cxnId="{34E8E65F-DC62-4AB5-BC43-B9F0EDEEABDF}">
      <dgm:prSet/>
      <dgm:spPr/>
      <dgm:t>
        <a:bodyPr/>
        <a:lstStyle/>
        <a:p>
          <a:endParaRPr lang="en-US"/>
        </a:p>
      </dgm:t>
    </dgm:pt>
    <dgm:pt modelId="{EDD38058-CE26-4185-A1C9-0D1760EF1DCF}" type="sibTrans" cxnId="{34E8E65F-DC62-4AB5-BC43-B9F0EDEEABDF}">
      <dgm:prSet/>
      <dgm:spPr/>
      <dgm:t>
        <a:bodyPr/>
        <a:lstStyle/>
        <a:p>
          <a:endParaRPr lang="en-US"/>
        </a:p>
      </dgm:t>
    </dgm:pt>
    <dgm:pt modelId="{C05A3AE8-0267-4BB3-8690-B2A70F9966BD}">
      <dgm:prSet phldrT="[Text]" custT="1"/>
      <dgm:spPr/>
      <dgm:t>
        <a:bodyPr/>
        <a:lstStyle/>
        <a:p>
          <a:r>
            <a:rPr lang="en-US" sz="2000" b="1">
              <a:solidFill>
                <a:srgbClr val="C00000"/>
              </a:solidFill>
            </a:rPr>
            <a:t>DECEMBER 2023</a:t>
          </a:r>
        </a:p>
        <a:p>
          <a:r>
            <a:rPr lang="en-US" sz="1600">
              <a:solidFill>
                <a:srgbClr val="C00000"/>
              </a:solidFill>
            </a:rPr>
            <a:t>4</a:t>
          </a:r>
          <a:r>
            <a:rPr lang="en-US" sz="1600" baseline="30000">
              <a:solidFill>
                <a:srgbClr val="C00000"/>
              </a:solidFill>
            </a:rPr>
            <a:t>th</a:t>
          </a:r>
          <a:r>
            <a:rPr lang="en-US" sz="1600">
              <a:solidFill>
                <a:srgbClr val="C00000"/>
              </a:solidFill>
            </a:rPr>
            <a:t> Convening </a:t>
          </a:r>
        </a:p>
        <a:p>
          <a:r>
            <a:rPr lang="en-US" sz="2000" b="1">
              <a:solidFill>
                <a:schemeClr val="tx1">
                  <a:lumMod val="50000"/>
                  <a:lumOff val="50000"/>
                </a:schemeClr>
              </a:solidFill>
            </a:rPr>
            <a:t>Action Plan </a:t>
          </a:r>
        </a:p>
      </dgm:t>
    </dgm:pt>
    <dgm:pt modelId="{6F50F6F0-6862-44F8-AB73-C979FEBF5F44}" type="parTrans" cxnId="{2F38843A-8F0D-444D-BFCA-E387639CC866}">
      <dgm:prSet/>
      <dgm:spPr/>
      <dgm:t>
        <a:bodyPr/>
        <a:lstStyle/>
        <a:p>
          <a:endParaRPr lang="en-US"/>
        </a:p>
      </dgm:t>
    </dgm:pt>
    <dgm:pt modelId="{5AAF2544-2245-453A-9B14-A32D80050C25}" type="sibTrans" cxnId="{2F38843A-8F0D-444D-BFCA-E387639CC866}">
      <dgm:prSet/>
      <dgm:spPr/>
      <dgm:t>
        <a:bodyPr/>
        <a:lstStyle/>
        <a:p>
          <a:endParaRPr lang="en-US"/>
        </a:p>
      </dgm:t>
    </dgm:pt>
    <dgm:pt modelId="{FDA82954-AD63-4BE0-909F-48287E7D6DEB}" type="pres">
      <dgm:prSet presAssocID="{83D81F56-1F93-4933-94BF-1EC0BE779ED9}" presName="Name0" presStyleCnt="0">
        <dgm:presLayoutVars>
          <dgm:dir/>
          <dgm:resizeHandles val="exact"/>
        </dgm:presLayoutVars>
      </dgm:prSet>
      <dgm:spPr/>
    </dgm:pt>
    <dgm:pt modelId="{2B6C7A65-2BD2-4495-87F5-BBD052A5DB5A}" type="pres">
      <dgm:prSet presAssocID="{83D81F56-1F93-4933-94BF-1EC0BE779ED9}" presName="arrow" presStyleLbl="bgShp" presStyleIdx="0" presStyleCnt="1"/>
      <dgm:spPr>
        <a:solidFill>
          <a:srgbClr val="F2B0B2"/>
        </a:solidFill>
      </dgm:spPr>
    </dgm:pt>
    <dgm:pt modelId="{D200D396-611A-410D-9E71-AE8C4E520B18}" type="pres">
      <dgm:prSet presAssocID="{83D81F56-1F93-4933-94BF-1EC0BE779ED9}" presName="points" presStyleCnt="0"/>
      <dgm:spPr/>
    </dgm:pt>
    <dgm:pt modelId="{666CD966-4AB5-4488-9ECF-381B8B34A5BE}" type="pres">
      <dgm:prSet presAssocID="{CA839CEF-7EC1-428B-BFD6-BFC0BFDA5BC6}" presName="compositeA" presStyleCnt="0"/>
      <dgm:spPr/>
    </dgm:pt>
    <dgm:pt modelId="{36EA4762-11CE-4FB4-A851-FFBBAC7F355F}" type="pres">
      <dgm:prSet presAssocID="{CA839CEF-7EC1-428B-BFD6-BFC0BFDA5BC6}" presName="textA" presStyleLbl="revTx" presStyleIdx="0" presStyleCnt="4" custScaleX="224043">
        <dgm:presLayoutVars>
          <dgm:bulletEnabled val="1"/>
        </dgm:presLayoutVars>
      </dgm:prSet>
      <dgm:spPr/>
    </dgm:pt>
    <dgm:pt modelId="{E504533C-1261-4F2C-B75C-85C71E86D59C}" type="pres">
      <dgm:prSet presAssocID="{CA839CEF-7EC1-428B-BFD6-BFC0BFDA5BC6}" presName="circleA" presStyleLbl="node1" presStyleIdx="0" presStyleCnt="4"/>
      <dgm:spPr>
        <a:solidFill>
          <a:srgbClr val="BE2025"/>
        </a:solidFill>
      </dgm:spPr>
    </dgm:pt>
    <dgm:pt modelId="{431B9C16-6B64-4086-843F-6FB047BDF67A}" type="pres">
      <dgm:prSet presAssocID="{CA839CEF-7EC1-428B-BFD6-BFC0BFDA5BC6}" presName="spaceA" presStyleCnt="0"/>
      <dgm:spPr/>
    </dgm:pt>
    <dgm:pt modelId="{7BD2AB5D-A3E4-42E5-B1E7-04FAFED524CB}" type="pres">
      <dgm:prSet presAssocID="{159672EA-928D-4B5F-B646-800C3FB053BD}" presName="space" presStyleCnt="0"/>
      <dgm:spPr/>
    </dgm:pt>
    <dgm:pt modelId="{D9B2D565-851B-4D4C-86BC-9939135D06F4}" type="pres">
      <dgm:prSet presAssocID="{C2023480-1D28-4B52-92C5-4EFABD902325}" presName="compositeB" presStyleCnt="0"/>
      <dgm:spPr/>
    </dgm:pt>
    <dgm:pt modelId="{EEA24D13-9546-44F0-A652-19B02E6D4E36}" type="pres">
      <dgm:prSet presAssocID="{C2023480-1D28-4B52-92C5-4EFABD902325}" presName="textB" presStyleLbl="revTx" presStyleIdx="1" presStyleCnt="4" custScaleX="167442">
        <dgm:presLayoutVars>
          <dgm:bulletEnabled val="1"/>
        </dgm:presLayoutVars>
      </dgm:prSet>
      <dgm:spPr/>
    </dgm:pt>
    <dgm:pt modelId="{E1F26717-133E-45B2-A477-80ABB0E58C30}" type="pres">
      <dgm:prSet presAssocID="{C2023480-1D28-4B52-92C5-4EFABD902325}" presName="circleB" presStyleLbl="node1" presStyleIdx="1" presStyleCnt="4" custLinFactNeighborX="-30601" custLinFactNeighborY="17501"/>
      <dgm:spPr>
        <a:solidFill>
          <a:srgbClr val="BE2025"/>
        </a:solidFill>
      </dgm:spPr>
    </dgm:pt>
    <dgm:pt modelId="{74758DA6-24A0-4AD8-B8B6-B0A58509000D}" type="pres">
      <dgm:prSet presAssocID="{C2023480-1D28-4B52-92C5-4EFABD902325}" presName="spaceB" presStyleCnt="0"/>
      <dgm:spPr/>
    </dgm:pt>
    <dgm:pt modelId="{60291585-6101-493A-A621-360139CAD220}" type="pres">
      <dgm:prSet presAssocID="{CC218C4A-D092-437D-BD16-F59FB820AF6E}" presName="space" presStyleCnt="0"/>
      <dgm:spPr/>
    </dgm:pt>
    <dgm:pt modelId="{B8C817D1-53D0-4764-8EB5-8FA3C8CC0229}" type="pres">
      <dgm:prSet presAssocID="{6D89708A-4777-40F8-8019-C22C79EEE828}" presName="compositeA" presStyleCnt="0"/>
      <dgm:spPr/>
    </dgm:pt>
    <dgm:pt modelId="{45062FFC-37CB-4908-A74C-4F3FB2886809}" type="pres">
      <dgm:prSet presAssocID="{6D89708A-4777-40F8-8019-C22C79EEE828}" presName="textA" presStyleLbl="revTx" presStyleIdx="2" presStyleCnt="4" custScaleX="201113">
        <dgm:presLayoutVars>
          <dgm:bulletEnabled val="1"/>
        </dgm:presLayoutVars>
      </dgm:prSet>
      <dgm:spPr/>
    </dgm:pt>
    <dgm:pt modelId="{82BE98C2-7178-4336-8554-4AEA417A1CC4}" type="pres">
      <dgm:prSet presAssocID="{6D89708A-4777-40F8-8019-C22C79EEE828}" presName="circleA" presStyleLbl="node1" presStyleIdx="2" presStyleCnt="4" custLinFactNeighborX="-12096" custLinFactNeighborY="17501"/>
      <dgm:spPr>
        <a:solidFill>
          <a:srgbClr val="BE2025"/>
        </a:solidFill>
      </dgm:spPr>
    </dgm:pt>
    <dgm:pt modelId="{DF44F3F5-5727-4D53-91ED-29404B8ED504}" type="pres">
      <dgm:prSet presAssocID="{6D89708A-4777-40F8-8019-C22C79EEE828}" presName="spaceA" presStyleCnt="0"/>
      <dgm:spPr/>
    </dgm:pt>
    <dgm:pt modelId="{D9BFEA95-F504-4A11-9286-376F85BCD4E7}" type="pres">
      <dgm:prSet presAssocID="{EDD38058-CE26-4185-A1C9-0D1760EF1DCF}" presName="space" presStyleCnt="0"/>
      <dgm:spPr/>
    </dgm:pt>
    <dgm:pt modelId="{07BCB20B-9531-4C0A-BF55-1E4B436A8D40}" type="pres">
      <dgm:prSet presAssocID="{C05A3AE8-0267-4BB3-8690-B2A70F9966BD}" presName="compositeB" presStyleCnt="0"/>
      <dgm:spPr/>
    </dgm:pt>
    <dgm:pt modelId="{FBF29BA9-F4DE-4461-BDBE-5FB9AECEC1F5}" type="pres">
      <dgm:prSet presAssocID="{C05A3AE8-0267-4BB3-8690-B2A70F9966BD}" presName="textB" presStyleLbl="revTx" presStyleIdx="3" presStyleCnt="4" custScaleX="186139">
        <dgm:presLayoutVars>
          <dgm:bulletEnabled val="1"/>
        </dgm:presLayoutVars>
      </dgm:prSet>
      <dgm:spPr/>
    </dgm:pt>
    <dgm:pt modelId="{1E8FF043-D053-4C62-875F-FFBA6C55BB5F}" type="pres">
      <dgm:prSet presAssocID="{C05A3AE8-0267-4BB3-8690-B2A70F9966BD}" presName="circleB" presStyleLbl="node1" presStyleIdx="3" presStyleCnt="4"/>
      <dgm:spPr>
        <a:solidFill>
          <a:srgbClr val="BE2025"/>
        </a:solidFill>
      </dgm:spPr>
    </dgm:pt>
    <dgm:pt modelId="{767139BD-79A0-445E-8BB3-A70F5FC080DC}" type="pres">
      <dgm:prSet presAssocID="{C05A3AE8-0267-4BB3-8690-B2A70F9966BD}" presName="spaceB" presStyleCnt="0"/>
      <dgm:spPr/>
    </dgm:pt>
  </dgm:ptLst>
  <dgm:cxnLst>
    <dgm:cxn modelId="{2F38843A-8F0D-444D-BFCA-E387639CC866}" srcId="{83D81F56-1F93-4933-94BF-1EC0BE779ED9}" destId="{C05A3AE8-0267-4BB3-8690-B2A70F9966BD}" srcOrd="3" destOrd="0" parTransId="{6F50F6F0-6862-44F8-AB73-C979FEBF5F44}" sibTransId="{5AAF2544-2245-453A-9B14-A32D80050C25}"/>
    <dgm:cxn modelId="{1AC9103D-8D06-47B1-B162-FC2D0A71E18B}" type="presOf" srcId="{C05A3AE8-0267-4BB3-8690-B2A70F9966BD}" destId="{FBF29BA9-F4DE-4461-BDBE-5FB9AECEC1F5}" srcOrd="0" destOrd="0" presId="urn:microsoft.com/office/officeart/2005/8/layout/hProcess11"/>
    <dgm:cxn modelId="{F041E43F-00CF-4B5F-991A-3753250A2E2F}" type="presOf" srcId="{C2023480-1D28-4B52-92C5-4EFABD902325}" destId="{EEA24D13-9546-44F0-A652-19B02E6D4E36}" srcOrd="0" destOrd="0" presId="urn:microsoft.com/office/officeart/2005/8/layout/hProcess11"/>
    <dgm:cxn modelId="{34E8E65F-DC62-4AB5-BC43-B9F0EDEEABDF}" srcId="{83D81F56-1F93-4933-94BF-1EC0BE779ED9}" destId="{6D89708A-4777-40F8-8019-C22C79EEE828}" srcOrd="2" destOrd="0" parTransId="{A5CD2831-B4E9-4CB8-838C-C362AD0238C0}" sibTransId="{EDD38058-CE26-4185-A1C9-0D1760EF1DCF}"/>
    <dgm:cxn modelId="{DACA046A-894D-46F4-A3F8-A7A20063D8CC}" srcId="{83D81F56-1F93-4933-94BF-1EC0BE779ED9}" destId="{CA839CEF-7EC1-428B-BFD6-BFC0BFDA5BC6}" srcOrd="0" destOrd="0" parTransId="{770D282B-F075-4FEA-B1ED-87FFE2C36BF7}" sibTransId="{159672EA-928D-4B5F-B646-800C3FB053BD}"/>
    <dgm:cxn modelId="{09E2F879-B5D7-4490-B5F9-046B846E4384}" srcId="{83D81F56-1F93-4933-94BF-1EC0BE779ED9}" destId="{C2023480-1D28-4B52-92C5-4EFABD902325}" srcOrd="1" destOrd="0" parTransId="{2358B1A3-0FE2-436B-A64E-6F0C2A0A5C4C}" sibTransId="{CC218C4A-D092-437D-BD16-F59FB820AF6E}"/>
    <dgm:cxn modelId="{72D05482-3C7E-4757-8557-F49D3C5737C7}" type="presOf" srcId="{6D89708A-4777-40F8-8019-C22C79EEE828}" destId="{45062FFC-37CB-4908-A74C-4F3FB2886809}" srcOrd="0" destOrd="0" presId="urn:microsoft.com/office/officeart/2005/8/layout/hProcess11"/>
    <dgm:cxn modelId="{8392E094-483B-4C19-B1EA-F13193054A07}" type="presOf" srcId="{83D81F56-1F93-4933-94BF-1EC0BE779ED9}" destId="{FDA82954-AD63-4BE0-909F-48287E7D6DEB}" srcOrd="0" destOrd="0" presId="urn:microsoft.com/office/officeart/2005/8/layout/hProcess11"/>
    <dgm:cxn modelId="{D2BA95CD-52C0-4EEE-A612-C0F2FC04D1A0}" type="presOf" srcId="{CA839CEF-7EC1-428B-BFD6-BFC0BFDA5BC6}" destId="{36EA4762-11CE-4FB4-A851-FFBBAC7F355F}" srcOrd="0" destOrd="0" presId="urn:microsoft.com/office/officeart/2005/8/layout/hProcess11"/>
    <dgm:cxn modelId="{7982AEDD-23F9-4ECF-9554-3DDC48AC7084}" type="presParOf" srcId="{FDA82954-AD63-4BE0-909F-48287E7D6DEB}" destId="{2B6C7A65-2BD2-4495-87F5-BBD052A5DB5A}" srcOrd="0" destOrd="0" presId="urn:microsoft.com/office/officeart/2005/8/layout/hProcess11"/>
    <dgm:cxn modelId="{80235207-87DC-4AEA-9E89-FBF5186F002B}" type="presParOf" srcId="{FDA82954-AD63-4BE0-909F-48287E7D6DEB}" destId="{D200D396-611A-410D-9E71-AE8C4E520B18}" srcOrd="1" destOrd="0" presId="urn:microsoft.com/office/officeart/2005/8/layout/hProcess11"/>
    <dgm:cxn modelId="{A5FC827B-57F2-4A36-BA1E-2B31B0E9E7EA}" type="presParOf" srcId="{D200D396-611A-410D-9E71-AE8C4E520B18}" destId="{666CD966-4AB5-4488-9ECF-381B8B34A5BE}" srcOrd="0" destOrd="0" presId="urn:microsoft.com/office/officeart/2005/8/layout/hProcess11"/>
    <dgm:cxn modelId="{B191E4C0-BDDB-423E-91FB-0267DC136A16}" type="presParOf" srcId="{666CD966-4AB5-4488-9ECF-381B8B34A5BE}" destId="{36EA4762-11CE-4FB4-A851-FFBBAC7F355F}" srcOrd="0" destOrd="0" presId="urn:microsoft.com/office/officeart/2005/8/layout/hProcess11"/>
    <dgm:cxn modelId="{72DEA4F2-3666-431C-AC5A-26C6C1F668F6}" type="presParOf" srcId="{666CD966-4AB5-4488-9ECF-381B8B34A5BE}" destId="{E504533C-1261-4F2C-B75C-85C71E86D59C}" srcOrd="1" destOrd="0" presId="urn:microsoft.com/office/officeart/2005/8/layout/hProcess11"/>
    <dgm:cxn modelId="{C0AD6FB3-150C-467D-A29E-FF84FA421E2D}" type="presParOf" srcId="{666CD966-4AB5-4488-9ECF-381B8B34A5BE}" destId="{431B9C16-6B64-4086-843F-6FB047BDF67A}" srcOrd="2" destOrd="0" presId="urn:microsoft.com/office/officeart/2005/8/layout/hProcess11"/>
    <dgm:cxn modelId="{9931AEAF-DE4F-41E1-865F-6DE92A4692EF}" type="presParOf" srcId="{D200D396-611A-410D-9E71-AE8C4E520B18}" destId="{7BD2AB5D-A3E4-42E5-B1E7-04FAFED524CB}" srcOrd="1" destOrd="0" presId="urn:microsoft.com/office/officeart/2005/8/layout/hProcess11"/>
    <dgm:cxn modelId="{45EB7CF6-E5C2-4E0E-8372-AD395E743C51}" type="presParOf" srcId="{D200D396-611A-410D-9E71-AE8C4E520B18}" destId="{D9B2D565-851B-4D4C-86BC-9939135D06F4}" srcOrd="2" destOrd="0" presId="urn:microsoft.com/office/officeart/2005/8/layout/hProcess11"/>
    <dgm:cxn modelId="{A78D4CDC-0F57-4750-8D18-613F94FA4246}" type="presParOf" srcId="{D9B2D565-851B-4D4C-86BC-9939135D06F4}" destId="{EEA24D13-9546-44F0-A652-19B02E6D4E36}" srcOrd="0" destOrd="0" presId="urn:microsoft.com/office/officeart/2005/8/layout/hProcess11"/>
    <dgm:cxn modelId="{B0567620-E423-4C01-8205-6C44E8083017}" type="presParOf" srcId="{D9B2D565-851B-4D4C-86BC-9939135D06F4}" destId="{E1F26717-133E-45B2-A477-80ABB0E58C30}" srcOrd="1" destOrd="0" presId="urn:microsoft.com/office/officeart/2005/8/layout/hProcess11"/>
    <dgm:cxn modelId="{EE1B2B81-6F4E-47FD-9E39-C8EC0FD8389B}" type="presParOf" srcId="{D9B2D565-851B-4D4C-86BC-9939135D06F4}" destId="{74758DA6-24A0-4AD8-B8B6-B0A58509000D}" srcOrd="2" destOrd="0" presId="urn:microsoft.com/office/officeart/2005/8/layout/hProcess11"/>
    <dgm:cxn modelId="{69B65228-FF3D-44BB-A289-B097B4C04B8B}" type="presParOf" srcId="{D200D396-611A-410D-9E71-AE8C4E520B18}" destId="{60291585-6101-493A-A621-360139CAD220}" srcOrd="3" destOrd="0" presId="urn:microsoft.com/office/officeart/2005/8/layout/hProcess11"/>
    <dgm:cxn modelId="{2E16F2BD-66C1-4E0E-A43C-EDD40612D764}" type="presParOf" srcId="{D200D396-611A-410D-9E71-AE8C4E520B18}" destId="{B8C817D1-53D0-4764-8EB5-8FA3C8CC0229}" srcOrd="4" destOrd="0" presId="urn:microsoft.com/office/officeart/2005/8/layout/hProcess11"/>
    <dgm:cxn modelId="{7EE752C3-04D3-4DBF-8D71-07E7E7F045AE}" type="presParOf" srcId="{B8C817D1-53D0-4764-8EB5-8FA3C8CC0229}" destId="{45062FFC-37CB-4908-A74C-4F3FB2886809}" srcOrd="0" destOrd="0" presId="urn:microsoft.com/office/officeart/2005/8/layout/hProcess11"/>
    <dgm:cxn modelId="{E63EDD46-C152-47D9-9C0E-5E26CEE8AA69}" type="presParOf" srcId="{B8C817D1-53D0-4764-8EB5-8FA3C8CC0229}" destId="{82BE98C2-7178-4336-8554-4AEA417A1CC4}" srcOrd="1" destOrd="0" presId="urn:microsoft.com/office/officeart/2005/8/layout/hProcess11"/>
    <dgm:cxn modelId="{C06C39C6-C035-4CC8-A89C-CD2D690CB262}" type="presParOf" srcId="{B8C817D1-53D0-4764-8EB5-8FA3C8CC0229}" destId="{DF44F3F5-5727-4D53-91ED-29404B8ED504}" srcOrd="2" destOrd="0" presId="urn:microsoft.com/office/officeart/2005/8/layout/hProcess11"/>
    <dgm:cxn modelId="{776C3EDB-6C54-4845-AE5E-11FE323696AB}" type="presParOf" srcId="{D200D396-611A-410D-9E71-AE8C4E520B18}" destId="{D9BFEA95-F504-4A11-9286-376F85BCD4E7}" srcOrd="5" destOrd="0" presId="urn:microsoft.com/office/officeart/2005/8/layout/hProcess11"/>
    <dgm:cxn modelId="{103418FF-BAD5-4C14-AC08-EE254A040B58}" type="presParOf" srcId="{D200D396-611A-410D-9E71-AE8C4E520B18}" destId="{07BCB20B-9531-4C0A-BF55-1E4B436A8D40}" srcOrd="6" destOrd="0" presId="urn:microsoft.com/office/officeart/2005/8/layout/hProcess11"/>
    <dgm:cxn modelId="{26AB1E73-D0A8-4649-B81C-8EC592BF28F1}" type="presParOf" srcId="{07BCB20B-9531-4C0A-BF55-1E4B436A8D40}" destId="{FBF29BA9-F4DE-4461-BDBE-5FB9AECEC1F5}" srcOrd="0" destOrd="0" presId="urn:microsoft.com/office/officeart/2005/8/layout/hProcess11"/>
    <dgm:cxn modelId="{F0525E54-BC7A-467A-98F3-F4ACC1EBFE66}" type="presParOf" srcId="{07BCB20B-9531-4C0A-BF55-1E4B436A8D40}" destId="{1E8FF043-D053-4C62-875F-FFBA6C55BB5F}" srcOrd="1" destOrd="0" presId="urn:microsoft.com/office/officeart/2005/8/layout/hProcess11"/>
    <dgm:cxn modelId="{2F27386F-9420-4FF4-A8A3-7407A53AE6F0}" type="presParOf" srcId="{07BCB20B-9531-4C0A-BF55-1E4B436A8D40}" destId="{767139BD-79A0-445E-8BB3-A70F5FC080D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C7A65-2BD2-4495-87F5-BBD052A5DB5A}">
      <dsp:nvSpPr>
        <dsp:cNvPr id="0" name=""/>
        <dsp:cNvSpPr/>
      </dsp:nvSpPr>
      <dsp:spPr>
        <a:xfrm>
          <a:off x="0" y="1115276"/>
          <a:ext cx="9766668" cy="1487034"/>
        </a:xfrm>
        <a:prstGeom prst="notchedRightArrow">
          <a:avLst/>
        </a:prstGeom>
        <a:solidFill>
          <a:srgbClr val="F2B0B2"/>
        </a:solidFill>
        <a:ln>
          <a:noFill/>
        </a:ln>
        <a:effectLst/>
      </dsp:spPr>
      <dsp:style>
        <a:lnRef idx="0">
          <a:scrgbClr r="0" g="0" b="0"/>
        </a:lnRef>
        <a:fillRef idx="1">
          <a:scrgbClr r="0" g="0" b="0"/>
        </a:fillRef>
        <a:effectRef idx="0">
          <a:scrgbClr r="0" g="0" b="0"/>
        </a:effectRef>
        <a:fontRef idx="minor"/>
      </dsp:style>
    </dsp:sp>
    <dsp:sp modelId="{36EA4762-11CE-4FB4-A851-FFBBAC7F355F}">
      <dsp:nvSpPr>
        <dsp:cNvPr id="0" name=""/>
        <dsp:cNvSpPr/>
      </dsp:nvSpPr>
      <dsp:spPr>
        <a:xfrm>
          <a:off x="340" y="0"/>
          <a:ext cx="2480904" cy="148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a:solidFill>
                <a:srgbClr val="C00000"/>
              </a:solidFill>
            </a:rPr>
            <a:t>1</a:t>
          </a:r>
          <a:r>
            <a:rPr lang="en-US" sz="1700" kern="1200" baseline="30000">
              <a:solidFill>
                <a:srgbClr val="C00000"/>
              </a:solidFill>
            </a:rPr>
            <a:t>st</a:t>
          </a:r>
          <a:r>
            <a:rPr lang="en-US" sz="1700" kern="1200">
              <a:solidFill>
                <a:srgbClr val="C00000"/>
              </a:solidFill>
            </a:rPr>
            <a:t> Convening  </a:t>
          </a:r>
        </a:p>
        <a:p>
          <a:pPr marL="0" lvl="0" indent="0" algn="ctr" defTabSz="755650">
            <a:lnSpc>
              <a:spcPct val="90000"/>
            </a:lnSpc>
            <a:spcBef>
              <a:spcPct val="0"/>
            </a:spcBef>
            <a:spcAft>
              <a:spcPct val="35000"/>
            </a:spcAft>
            <a:buNone/>
          </a:pPr>
          <a:r>
            <a:rPr lang="en-US" sz="2000" b="1" kern="1200">
              <a:solidFill>
                <a:schemeClr val="tx1">
                  <a:lumMod val="50000"/>
                  <a:lumOff val="50000"/>
                </a:schemeClr>
              </a:solidFill>
            </a:rPr>
            <a:t>Process Intro &amp; Overview  </a:t>
          </a:r>
        </a:p>
        <a:p>
          <a:pPr marL="0" lvl="0" indent="0" algn="ctr" defTabSz="755650">
            <a:lnSpc>
              <a:spcPct val="90000"/>
            </a:lnSpc>
            <a:spcBef>
              <a:spcPct val="0"/>
            </a:spcBef>
            <a:spcAft>
              <a:spcPct val="35000"/>
            </a:spcAft>
            <a:buNone/>
          </a:pPr>
          <a:r>
            <a:rPr lang="en-US" sz="2000" b="1" kern="1200">
              <a:solidFill>
                <a:srgbClr val="C00000"/>
              </a:solidFill>
            </a:rPr>
            <a:t>MARCH 2023</a:t>
          </a:r>
        </a:p>
      </dsp:txBody>
      <dsp:txXfrm>
        <a:off x="340" y="0"/>
        <a:ext cx="2480904" cy="1487034"/>
      </dsp:txXfrm>
    </dsp:sp>
    <dsp:sp modelId="{E504533C-1261-4F2C-B75C-85C71E86D59C}">
      <dsp:nvSpPr>
        <dsp:cNvPr id="0" name=""/>
        <dsp:cNvSpPr/>
      </dsp:nvSpPr>
      <dsp:spPr>
        <a:xfrm>
          <a:off x="1054913" y="1672914"/>
          <a:ext cx="371758" cy="371758"/>
        </a:xfrm>
        <a:prstGeom prst="ellipse">
          <a:avLst/>
        </a:prstGeom>
        <a:solidFill>
          <a:srgbClr val="BE202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A24D13-9546-44F0-A652-19B02E6D4E36}">
      <dsp:nvSpPr>
        <dsp:cNvPr id="0" name=""/>
        <dsp:cNvSpPr/>
      </dsp:nvSpPr>
      <dsp:spPr>
        <a:xfrm>
          <a:off x="2536611" y="2230552"/>
          <a:ext cx="1854142" cy="148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a:solidFill>
                <a:srgbClr val="C00000"/>
              </a:solidFill>
            </a:rPr>
            <a:t>JUNE 2023</a:t>
          </a:r>
        </a:p>
        <a:p>
          <a:pPr marL="0" lvl="0" indent="0" algn="ctr" defTabSz="889000">
            <a:lnSpc>
              <a:spcPct val="90000"/>
            </a:lnSpc>
            <a:spcBef>
              <a:spcPct val="0"/>
            </a:spcBef>
            <a:spcAft>
              <a:spcPct val="35000"/>
            </a:spcAft>
            <a:buNone/>
          </a:pPr>
          <a:r>
            <a:rPr lang="en-US" sz="1700" kern="1200">
              <a:solidFill>
                <a:srgbClr val="C00000"/>
              </a:solidFill>
            </a:rPr>
            <a:t>2</a:t>
          </a:r>
          <a:r>
            <a:rPr lang="en-US" sz="1700" kern="1200" baseline="30000">
              <a:solidFill>
                <a:srgbClr val="C00000"/>
              </a:solidFill>
            </a:rPr>
            <a:t>nd</a:t>
          </a:r>
          <a:r>
            <a:rPr lang="en-US" sz="1700" kern="1200">
              <a:solidFill>
                <a:srgbClr val="C00000"/>
              </a:solidFill>
            </a:rPr>
            <a:t> Convening </a:t>
          </a:r>
        </a:p>
        <a:p>
          <a:pPr marL="0" lvl="0" indent="0" algn="ctr" defTabSz="889000">
            <a:lnSpc>
              <a:spcPct val="90000"/>
            </a:lnSpc>
            <a:spcBef>
              <a:spcPct val="0"/>
            </a:spcBef>
            <a:spcAft>
              <a:spcPct val="35000"/>
            </a:spcAft>
            <a:buNone/>
          </a:pPr>
          <a:r>
            <a:rPr lang="en-US" sz="2000" b="1" kern="1200">
              <a:solidFill>
                <a:schemeClr val="tx1">
                  <a:lumMod val="50000"/>
                  <a:lumOff val="50000"/>
                </a:schemeClr>
              </a:solidFill>
            </a:rPr>
            <a:t>Priorities &amp; Strategies </a:t>
          </a:r>
        </a:p>
      </dsp:txBody>
      <dsp:txXfrm>
        <a:off x="2536611" y="2230552"/>
        <a:ext cx="1854142" cy="1487034"/>
      </dsp:txXfrm>
    </dsp:sp>
    <dsp:sp modelId="{E1F26717-133E-45B2-A477-80ABB0E58C30}">
      <dsp:nvSpPr>
        <dsp:cNvPr id="0" name=""/>
        <dsp:cNvSpPr/>
      </dsp:nvSpPr>
      <dsp:spPr>
        <a:xfrm>
          <a:off x="3164041" y="1737975"/>
          <a:ext cx="371758" cy="371758"/>
        </a:xfrm>
        <a:prstGeom prst="ellipse">
          <a:avLst/>
        </a:prstGeom>
        <a:solidFill>
          <a:srgbClr val="BE202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062FFC-37CB-4908-A74C-4F3FB2886809}">
      <dsp:nvSpPr>
        <dsp:cNvPr id="0" name=""/>
        <dsp:cNvSpPr/>
      </dsp:nvSpPr>
      <dsp:spPr>
        <a:xfrm>
          <a:off x="4446120" y="0"/>
          <a:ext cx="2226992" cy="148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a:solidFill>
                <a:srgbClr val="C00000"/>
              </a:solidFill>
            </a:rPr>
            <a:t>3</a:t>
          </a:r>
          <a:r>
            <a:rPr lang="en-US" sz="1700" kern="1200" baseline="30000">
              <a:solidFill>
                <a:srgbClr val="C00000"/>
              </a:solidFill>
            </a:rPr>
            <a:t>rd</a:t>
          </a:r>
          <a:r>
            <a:rPr lang="en-US" sz="1700" kern="1200">
              <a:solidFill>
                <a:srgbClr val="C00000"/>
              </a:solidFill>
            </a:rPr>
            <a:t> Convening </a:t>
          </a:r>
        </a:p>
        <a:p>
          <a:pPr marL="0" lvl="0" indent="0" algn="ctr" defTabSz="755650">
            <a:lnSpc>
              <a:spcPct val="90000"/>
            </a:lnSpc>
            <a:spcBef>
              <a:spcPct val="0"/>
            </a:spcBef>
            <a:spcAft>
              <a:spcPct val="35000"/>
            </a:spcAft>
            <a:buNone/>
          </a:pPr>
          <a:r>
            <a:rPr lang="en-US" sz="2000" b="1" kern="1200">
              <a:solidFill>
                <a:schemeClr val="tx1">
                  <a:lumMod val="50000"/>
                  <a:lumOff val="50000"/>
                </a:schemeClr>
              </a:solidFill>
            </a:rPr>
            <a:t>Framework  Adoption</a:t>
          </a:r>
        </a:p>
        <a:p>
          <a:pPr marL="0" lvl="0" indent="0" algn="ctr" defTabSz="755650">
            <a:lnSpc>
              <a:spcPct val="90000"/>
            </a:lnSpc>
            <a:spcBef>
              <a:spcPct val="0"/>
            </a:spcBef>
            <a:spcAft>
              <a:spcPct val="35000"/>
            </a:spcAft>
            <a:buNone/>
          </a:pPr>
          <a:r>
            <a:rPr lang="en-US" sz="2000" b="1" kern="1200">
              <a:solidFill>
                <a:srgbClr val="C00000"/>
              </a:solidFill>
            </a:rPr>
            <a:t>SEPTEMBER 2023</a:t>
          </a:r>
        </a:p>
      </dsp:txBody>
      <dsp:txXfrm>
        <a:off x="4446120" y="0"/>
        <a:ext cx="2226992" cy="1487034"/>
      </dsp:txXfrm>
    </dsp:sp>
    <dsp:sp modelId="{82BE98C2-7178-4336-8554-4AEA417A1CC4}">
      <dsp:nvSpPr>
        <dsp:cNvPr id="0" name=""/>
        <dsp:cNvSpPr/>
      </dsp:nvSpPr>
      <dsp:spPr>
        <a:xfrm>
          <a:off x="5328769" y="1737975"/>
          <a:ext cx="371758" cy="371758"/>
        </a:xfrm>
        <a:prstGeom prst="ellipse">
          <a:avLst/>
        </a:prstGeom>
        <a:solidFill>
          <a:srgbClr val="BE202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29BA9-F4DE-4461-BDBE-5FB9AECEC1F5}">
      <dsp:nvSpPr>
        <dsp:cNvPr id="0" name=""/>
        <dsp:cNvSpPr/>
      </dsp:nvSpPr>
      <dsp:spPr>
        <a:xfrm>
          <a:off x="6728480" y="2230552"/>
          <a:ext cx="2061180" cy="148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a:solidFill>
                <a:srgbClr val="C00000"/>
              </a:solidFill>
            </a:rPr>
            <a:t>DECEMBER 2023</a:t>
          </a:r>
        </a:p>
        <a:p>
          <a:pPr marL="0" lvl="0" indent="0" algn="ctr" defTabSz="889000">
            <a:lnSpc>
              <a:spcPct val="90000"/>
            </a:lnSpc>
            <a:spcBef>
              <a:spcPct val="0"/>
            </a:spcBef>
            <a:spcAft>
              <a:spcPct val="35000"/>
            </a:spcAft>
            <a:buNone/>
          </a:pPr>
          <a:r>
            <a:rPr lang="en-US" sz="1600" kern="1200">
              <a:solidFill>
                <a:srgbClr val="C00000"/>
              </a:solidFill>
            </a:rPr>
            <a:t>4</a:t>
          </a:r>
          <a:r>
            <a:rPr lang="en-US" sz="1600" kern="1200" baseline="30000">
              <a:solidFill>
                <a:srgbClr val="C00000"/>
              </a:solidFill>
            </a:rPr>
            <a:t>th</a:t>
          </a:r>
          <a:r>
            <a:rPr lang="en-US" sz="1600" kern="1200">
              <a:solidFill>
                <a:srgbClr val="C00000"/>
              </a:solidFill>
            </a:rPr>
            <a:t> Convening </a:t>
          </a:r>
        </a:p>
        <a:p>
          <a:pPr marL="0" lvl="0" indent="0" algn="ctr" defTabSz="889000">
            <a:lnSpc>
              <a:spcPct val="90000"/>
            </a:lnSpc>
            <a:spcBef>
              <a:spcPct val="0"/>
            </a:spcBef>
            <a:spcAft>
              <a:spcPct val="35000"/>
            </a:spcAft>
            <a:buNone/>
          </a:pPr>
          <a:r>
            <a:rPr lang="en-US" sz="2000" b="1" kern="1200">
              <a:solidFill>
                <a:schemeClr val="tx1">
                  <a:lumMod val="50000"/>
                  <a:lumOff val="50000"/>
                </a:schemeClr>
              </a:solidFill>
            </a:rPr>
            <a:t>Action Plan </a:t>
          </a:r>
        </a:p>
      </dsp:txBody>
      <dsp:txXfrm>
        <a:off x="6728480" y="2230552"/>
        <a:ext cx="2061180" cy="1487034"/>
      </dsp:txXfrm>
    </dsp:sp>
    <dsp:sp modelId="{1E8FF043-D053-4C62-875F-FFBA6C55BB5F}">
      <dsp:nvSpPr>
        <dsp:cNvPr id="0" name=""/>
        <dsp:cNvSpPr/>
      </dsp:nvSpPr>
      <dsp:spPr>
        <a:xfrm>
          <a:off x="7573191" y="1672914"/>
          <a:ext cx="371758" cy="371758"/>
        </a:xfrm>
        <a:prstGeom prst="ellipse">
          <a:avLst/>
        </a:prstGeom>
        <a:solidFill>
          <a:srgbClr val="BE202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F13BC-0E80-FD40-8D0A-CDE9607CD7C4}"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716EE-8306-1C49-AE04-BF3D314C8941}" type="slidenum">
              <a:rPr lang="en-US" smtClean="0"/>
              <a:t>‹#›</a:t>
            </a:fld>
            <a:endParaRPr lang="en-US"/>
          </a:p>
        </p:txBody>
      </p:sp>
    </p:spTree>
    <p:extLst>
      <p:ext uri="{BB962C8B-B14F-4D97-AF65-F5344CB8AC3E}">
        <p14:creationId xmlns:p14="http://schemas.microsoft.com/office/powerpoint/2010/main" val="200911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7F95B9-B813-4267-A4A2-6453D1ECAC5C}" type="slidenum">
              <a:rPr lang="en-US" smtClean="0"/>
              <a:t>3</a:t>
            </a:fld>
            <a:endParaRPr lang="en-US"/>
          </a:p>
        </p:txBody>
      </p:sp>
    </p:spTree>
    <p:extLst>
      <p:ext uri="{BB962C8B-B14F-4D97-AF65-F5344CB8AC3E}">
        <p14:creationId xmlns:p14="http://schemas.microsoft.com/office/powerpoint/2010/main" val="13201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Light"/>
                <a:cs typeface="Calibri Light"/>
              </a:rPr>
              <a:t>Emily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Light"/>
                <a:cs typeface="Calibri Light"/>
              </a:rPr>
              <a:t>Original Action Plan, but there are through-lines that continue in subsequent publications, including the Post-Pandemic Recovery Report, Health Equity Summit, Healthcare Transformation,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Calibri Light"/>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Light"/>
                <a:cs typeface="Calibri Light"/>
              </a:rPr>
              <a:t>Community engagement includes community surveys, social media outreach, etc.</a:t>
            </a:r>
          </a:p>
          <a:p>
            <a:endParaRPr lang="en-US"/>
          </a:p>
        </p:txBody>
      </p:sp>
      <p:sp>
        <p:nvSpPr>
          <p:cNvPr id="4" name="Slide Number Placeholder 3"/>
          <p:cNvSpPr>
            <a:spLocks noGrp="1"/>
          </p:cNvSpPr>
          <p:nvPr>
            <p:ph type="sldNum" sz="quarter" idx="5"/>
          </p:nvPr>
        </p:nvSpPr>
        <p:spPr/>
        <p:txBody>
          <a:bodyPr/>
          <a:lstStyle/>
          <a:p>
            <a:fld id="{F30716EE-8306-1C49-AE04-BF3D314C8941}" type="slidenum">
              <a:rPr lang="en-US" smtClean="0"/>
              <a:t>15</a:t>
            </a:fld>
            <a:endParaRPr lang="en-US"/>
          </a:p>
        </p:txBody>
      </p:sp>
    </p:spTree>
    <p:extLst>
      <p:ext uri="{BB962C8B-B14F-4D97-AF65-F5344CB8AC3E}">
        <p14:creationId xmlns:p14="http://schemas.microsoft.com/office/powerpoint/2010/main" val="3351090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AA</a:t>
            </a:r>
          </a:p>
        </p:txBody>
      </p:sp>
      <p:sp>
        <p:nvSpPr>
          <p:cNvPr id="4" name="Slide Number Placeholder 3"/>
          <p:cNvSpPr>
            <a:spLocks noGrp="1"/>
          </p:cNvSpPr>
          <p:nvPr>
            <p:ph type="sldNum" sz="quarter" idx="5"/>
          </p:nvPr>
        </p:nvSpPr>
        <p:spPr/>
        <p:txBody>
          <a:bodyPr/>
          <a:lstStyle/>
          <a:p>
            <a:fld id="{F30716EE-8306-1C49-AE04-BF3D314C8941}" type="slidenum">
              <a:rPr lang="en-US" smtClean="0"/>
              <a:t>18</a:t>
            </a:fld>
            <a:endParaRPr lang="en-US"/>
          </a:p>
        </p:txBody>
      </p:sp>
    </p:spTree>
    <p:extLst>
      <p:ext uri="{BB962C8B-B14F-4D97-AF65-F5344CB8AC3E}">
        <p14:creationId xmlns:p14="http://schemas.microsoft.com/office/powerpoint/2010/main" val="1251786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AA</a:t>
            </a:r>
          </a:p>
          <a:p>
            <a:pPr marL="171450" indent="-171450">
              <a:lnSpc>
                <a:spcPct val="90000"/>
              </a:lnSpc>
              <a:spcBef>
                <a:spcPts val="600"/>
              </a:spcBef>
              <a:spcAft>
                <a:spcPts val="600"/>
              </a:spcAft>
              <a:buFont typeface="Arial"/>
              <a:buChar char="•"/>
            </a:pPr>
            <a:r>
              <a:rPr lang="en-US"/>
              <a:t>Reports that have built on DC Healthy People 2020 Framework and Action Plan Priorities:</a:t>
            </a:r>
            <a:endParaRPr lang="en-US">
              <a:cs typeface="Calibri" panose="020F0502020204030204"/>
            </a:endParaRPr>
          </a:p>
          <a:p>
            <a:pPr marL="628650" lvl="1" indent="-171450">
              <a:lnSpc>
                <a:spcPct val="90000"/>
              </a:lnSpc>
              <a:spcBef>
                <a:spcPts val="600"/>
              </a:spcBef>
              <a:spcAft>
                <a:spcPts val="600"/>
              </a:spcAft>
              <a:buFont typeface="Arial"/>
              <a:buChar char="•"/>
            </a:pPr>
            <a:r>
              <a:rPr lang="en-US">
                <a:cs typeface="Calibri" panose="020F0502020204030204"/>
              </a:rPr>
              <a:t>HealthCare Transformation Report – Pre-Pandemic</a:t>
            </a:r>
            <a:endParaRPr lang="en-US"/>
          </a:p>
          <a:p>
            <a:pPr marL="628650" lvl="1" indent="-171450">
              <a:lnSpc>
                <a:spcPct val="90000"/>
              </a:lnSpc>
              <a:spcBef>
                <a:spcPts val="600"/>
              </a:spcBef>
              <a:spcAft>
                <a:spcPts val="600"/>
              </a:spcAft>
              <a:buFont typeface="Arial"/>
              <a:buChar char="•"/>
            </a:pPr>
            <a:r>
              <a:rPr lang="en-US"/>
              <a:t>Post-Pandemic Framework – included many "Transformation Recommendations"</a:t>
            </a:r>
            <a:endParaRPr lang="en-US" err="1">
              <a:cs typeface="Calibri"/>
            </a:endParaRPr>
          </a:p>
          <a:p>
            <a:pPr marL="628650" lvl="1" indent="-171450">
              <a:lnSpc>
                <a:spcPct val="90000"/>
              </a:lnSpc>
              <a:spcBef>
                <a:spcPts val="600"/>
              </a:spcBef>
              <a:spcAft>
                <a:spcPts val="600"/>
              </a:spcAft>
              <a:buFont typeface="Arial"/>
              <a:buChar char="•"/>
            </a:pPr>
            <a:r>
              <a:rPr lang="en-US"/>
              <a:t>Health Equity Summit – 6 recommendations</a:t>
            </a:r>
            <a:endParaRPr lang="en-US">
              <a:cs typeface="Calibri"/>
            </a:endParaRPr>
          </a:p>
          <a:p>
            <a:pPr marL="628650" lvl="1" indent="-171450">
              <a:lnSpc>
                <a:spcPct val="90000"/>
              </a:lnSpc>
              <a:spcBef>
                <a:spcPts val="600"/>
              </a:spcBef>
              <a:spcAft>
                <a:spcPts val="600"/>
              </a:spcAft>
              <a:buFont typeface="Arial"/>
              <a:buChar char="•"/>
            </a:pPr>
            <a:r>
              <a:rPr lang="en-US">
                <a:cs typeface="Calibri"/>
              </a:rPr>
              <a:t>Mayor's HealthCare Workforce – Report </a:t>
            </a:r>
          </a:p>
          <a:p>
            <a:pPr marL="628650" lvl="1" indent="-171450">
              <a:lnSpc>
                <a:spcPct val="90000"/>
              </a:lnSpc>
              <a:spcBef>
                <a:spcPts val="600"/>
              </a:spcBef>
              <a:spcAft>
                <a:spcPts val="600"/>
              </a:spcAft>
              <a:buFont typeface="Arial"/>
              <a:buChar char="•"/>
            </a:pPr>
            <a:r>
              <a:rPr lang="en-US">
                <a:cs typeface="Calibri"/>
              </a:rPr>
              <a:t>PH Director's  – Public Health Workforce </a:t>
            </a:r>
          </a:p>
          <a:p>
            <a:pPr marL="628650" lvl="1" indent="-171450">
              <a:lnSpc>
                <a:spcPct val="90000"/>
              </a:lnSpc>
              <a:spcBef>
                <a:spcPts val="600"/>
              </a:spcBef>
              <a:spcAft>
                <a:spcPts val="600"/>
              </a:spcAft>
              <a:buFont typeface="Arial"/>
              <a:buChar char="•"/>
            </a:pPr>
            <a:endParaRPr lang="en-US">
              <a:cs typeface="Calibri"/>
            </a:endParaRPr>
          </a:p>
          <a:p>
            <a:pPr marL="628650" lvl="1" indent="-171450">
              <a:lnSpc>
                <a:spcPct val="90000"/>
              </a:lnSpc>
              <a:spcBef>
                <a:spcPts val="600"/>
              </a:spcBef>
              <a:spcAft>
                <a:spcPts val="600"/>
              </a:spcAft>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30716EE-8306-1C49-AE04-BF3D314C8941}" type="slidenum">
              <a:rPr lang="en-US" smtClean="0"/>
              <a:t>19</a:t>
            </a:fld>
            <a:endParaRPr lang="en-US"/>
          </a:p>
        </p:txBody>
      </p:sp>
    </p:spTree>
    <p:extLst>
      <p:ext uri="{BB962C8B-B14F-4D97-AF65-F5344CB8AC3E}">
        <p14:creationId xmlns:p14="http://schemas.microsoft.com/office/powerpoint/2010/main" val="1956294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Light"/>
                <a:cs typeface="Calibri Light"/>
              </a:rPr>
              <a:t>Emily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Calibri Light"/>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Light"/>
                <a:cs typeface="Calibri Light"/>
              </a:rPr>
              <a:t>Community engagement includes community surveys, social media outreach, etc.</a:t>
            </a:r>
          </a:p>
          <a:p>
            <a:endParaRPr lang="en-US"/>
          </a:p>
        </p:txBody>
      </p:sp>
      <p:sp>
        <p:nvSpPr>
          <p:cNvPr id="4" name="Slide Number Placeholder 3"/>
          <p:cNvSpPr>
            <a:spLocks noGrp="1"/>
          </p:cNvSpPr>
          <p:nvPr>
            <p:ph type="sldNum" sz="quarter" idx="5"/>
          </p:nvPr>
        </p:nvSpPr>
        <p:spPr/>
        <p:txBody>
          <a:bodyPr/>
          <a:lstStyle/>
          <a:p>
            <a:fld id="{F30716EE-8306-1C49-AE04-BF3D314C8941}" type="slidenum">
              <a:rPr lang="en-US" smtClean="0"/>
              <a:t>21</a:t>
            </a:fld>
            <a:endParaRPr lang="en-US"/>
          </a:p>
        </p:txBody>
      </p:sp>
    </p:spTree>
    <p:extLst>
      <p:ext uri="{BB962C8B-B14F-4D97-AF65-F5344CB8AC3E}">
        <p14:creationId xmlns:p14="http://schemas.microsoft.com/office/powerpoint/2010/main" val="753946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Arno</a:t>
            </a:r>
          </a:p>
        </p:txBody>
      </p:sp>
      <p:sp>
        <p:nvSpPr>
          <p:cNvPr id="4" name="Slide Number Placeholder 3"/>
          <p:cNvSpPr>
            <a:spLocks noGrp="1"/>
          </p:cNvSpPr>
          <p:nvPr>
            <p:ph type="sldNum" sz="quarter" idx="5"/>
          </p:nvPr>
        </p:nvSpPr>
        <p:spPr/>
        <p:txBody>
          <a:bodyPr/>
          <a:lstStyle/>
          <a:p>
            <a:fld id="{F30716EE-8306-1C49-AE04-BF3D314C8941}" type="slidenum">
              <a:rPr lang="en-US" smtClean="0"/>
              <a:t>22</a:t>
            </a:fld>
            <a:endParaRPr lang="en-US"/>
          </a:p>
        </p:txBody>
      </p:sp>
    </p:spTree>
    <p:extLst>
      <p:ext uri="{BB962C8B-B14F-4D97-AF65-F5344CB8AC3E}">
        <p14:creationId xmlns:p14="http://schemas.microsoft.com/office/powerpoint/2010/main" val="3598106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Arno</a:t>
            </a:r>
          </a:p>
        </p:txBody>
      </p:sp>
      <p:sp>
        <p:nvSpPr>
          <p:cNvPr id="4" name="Slide Number Placeholder 3"/>
          <p:cNvSpPr>
            <a:spLocks noGrp="1"/>
          </p:cNvSpPr>
          <p:nvPr>
            <p:ph type="sldNum" sz="quarter" idx="5"/>
          </p:nvPr>
        </p:nvSpPr>
        <p:spPr/>
        <p:txBody>
          <a:bodyPr/>
          <a:lstStyle/>
          <a:p>
            <a:fld id="{F30716EE-8306-1C49-AE04-BF3D314C8941}" type="slidenum">
              <a:rPr lang="en-US" smtClean="0"/>
              <a:t>23</a:t>
            </a:fld>
            <a:endParaRPr lang="en-US"/>
          </a:p>
        </p:txBody>
      </p:sp>
    </p:spTree>
    <p:extLst>
      <p:ext uri="{BB962C8B-B14F-4D97-AF65-F5344CB8AC3E}">
        <p14:creationId xmlns:p14="http://schemas.microsoft.com/office/powerpoint/2010/main" val="3896652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Arno</a:t>
            </a:r>
          </a:p>
        </p:txBody>
      </p:sp>
      <p:sp>
        <p:nvSpPr>
          <p:cNvPr id="4" name="Slide Number Placeholder 3"/>
          <p:cNvSpPr>
            <a:spLocks noGrp="1"/>
          </p:cNvSpPr>
          <p:nvPr>
            <p:ph type="sldNum" sz="quarter" idx="5"/>
          </p:nvPr>
        </p:nvSpPr>
        <p:spPr/>
        <p:txBody>
          <a:bodyPr/>
          <a:lstStyle/>
          <a:p>
            <a:fld id="{F30716EE-8306-1C49-AE04-BF3D314C8941}" type="slidenum">
              <a:rPr lang="en-US" smtClean="0"/>
              <a:t>24</a:t>
            </a:fld>
            <a:endParaRPr lang="en-US"/>
          </a:p>
        </p:txBody>
      </p:sp>
    </p:spTree>
    <p:extLst>
      <p:ext uri="{BB962C8B-B14F-4D97-AF65-F5344CB8AC3E}">
        <p14:creationId xmlns:p14="http://schemas.microsoft.com/office/powerpoint/2010/main" val="3823459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Arno</a:t>
            </a:r>
          </a:p>
        </p:txBody>
      </p:sp>
      <p:sp>
        <p:nvSpPr>
          <p:cNvPr id="4" name="Slide Number Placeholder 3"/>
          <p:cNvSpPr>
            <a:spLocks noGrp="1"/>
          </p:cNvSpPr>
          <p:nvPr>
            <p:ph type="sldNum" sz="quarter" idx="5"/>
          </p:nvPr>
        </p:nvSpPr>
        <p:spPr/>
        <p:txBody>
          <a:bodyPr/>
          <a:lstStyle/>
          <a:p>
            <a:fld id="{F30716EE-8306-1C49-AE04-BF3D314C8941}" type="slidenum">
              <a:rPr lang="en-US" smtClean="0"/>
              <a:t>25</a:t>
            </a:fld>
            <a:endParaRPr lang="en-US"/>
          </a:p>
        </p:txBody>
      </p:sp>
    </p:spTree>
    <p:extLst>
      <p:ext uri="{BB962C8B-B14F-4D97-AF65-F5344CB8AC3E}">
        <p14:creationId xmlns:p14="http://schemas.microsoft.com/office/powerpoint/2010/main" val="2019409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Emily</a:t>
            </a:r>
          </a:p>
        </p:txBody>
      </p:sp>
      <p:sp>
        <p:nvSpPr>
          <p:cNvPr id="4" name="Slide Number Placeholder 3"/>
          <p:cNvSpPr>
            <a:spLocks noGrp="1"/>
          </p:cNvSpPr>
          <p:nvPr>
            <p:ph type="sldNum" sz="quarter" idx="5"/>
          </p:nvPr>
        </p:nvSpPr>
        <p:spPr/>
        <p:txBody>
          <a:bodyPr/>
          <a:lstStyle/>
          <a:p>
            <a:fld id="{F30716EE-8306-1C49-AE04-BF3D314C8941}" type="slidenum">
              <a:rPr lang="en-US" smtClean="0"/>
              <a:t>26</a:t>
            </a:fld>
            <a:endParaRPr lang="en-US"/>
          </a:p>
        </p:txBody>
      </p:sp>
    </p:spTree>
    <p:extLst>
      <p:ext uri="{BB962C8B-B14F-4D97-AF65-F5344CB8AC3E}">
        <p14:creationId xmlns:p14="http://schemas.microsoft.com/office/powerpoint/2010/main" val="2108421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Emily</a:t>
            </a:r>
          </a:p>
        </p:txBody>
      </p:sp>
      <p:sp>
        <p:nvSpPr>
          <p:cNvPr id="4" name="Slide Number Placeholder 3"/>
          <p:cNvSpPr>
            <a:spLocks noGrp="1"/>
          </p:cNvSpPr>
          <p:nvPr>
            <p:ph type="sldNum" sz="quarter" idx="5"/>
          </p:nvPr>
        </p:nvSpPr>
        <p:spPr/>
        <p:txBody>
          <a:bodyPr/>
          <a:lstStyle/>
          <a:p>
            <a:fld id="{F30716EE-8306-1C49-AE04-BF3D314C8941}" type="slidenum">
              <a:rPr lang="en-US" smtClean="0"/>
              <a:t>27</a:t>
            </a:fld>
            <a:endParaRPr lang="en-US"/>
          </a:p>
        </p:txBody>
      </p:sp>
    </p:spTree>
    <p:extLst>
      <p:ext uri="{BB962C8B-B14F-4D97-AF65-F5344CB8AC3E}">
        <p14:creationId xmlns:p14="http://schemas.microsoft.com/office/powerpoint/2010/main" val="107745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Emily</a:t>
            </a:r>
          </a:p>
        </p:txBody>
      </p:sp>
      <p:sp>
        <p:nvSpPr>
          <p:cNvPr id="4" name="Slide Number Placeholder 3"/>
          <p:cNvSpPr>
            <a:spLocks noGrp="1"/>
          </p:cNvSpPr>
          <p:nvPr>
            <p:ph type="sldNum" sz="quarter" idx="5"/>
          </p:nvPr>
        </p:nvSpPr>
        <p:spPr/>
        <p:txBody>
          <a:bodyPr/>
          <a:lstStyle/>
          <a:p>
            <a:fld id="{F30716EE-8306-1C49-AE04-BF3D314C8941}" type="slidenum">
              <a:rPr lang="en-US" smtClean="0"/>
              <a:t>6</a:t>
            </a:fld>
            <a:endParaRPr lang="en-US"/>
          </a:p>
        </p:txBody>
      </p:sp>
    </p:spTree>
    <p:extLst>
      <p:ext uri="{BB962C8B-B14F-4D97-AF65-F5344CB8AC3E}">
        <p14:creationId xmlns:p14="http://schemas.microsoft.com/office/powerpoint/2010/main" val="3594383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Light"/>
                <a:cs typeface="Calibri Light"/>
              </a:rPr>
              <a:t>Emily</a:t>
            </a:r>
          </a:p>
        </p:txBody>
      </p:sp>
      <p:sp>
        <p:nvSpPr>
          <p:cNvPr id="4" name="Slide Number Placeholder 3"/>
          <p:cNvSpPr>
            <a:spLocks noGrp="1"/>
          </p:cNvSpPr>
          <p:nvPr>
            <p:ph type="sldNum" sz="quarter" idx="5"/>
          </p:nvPr>
        </p:nvSpPr>
        <p:spPr/>
        <p:txBody>
          <a:bodyPr/>
          <a:lstStyle/>
          <a:p>
            <a:fld id="{F30716EE-8306-1C49-AE04-BF3D314C8941}" type="slidenum">
              <a:rPr lang="en-US" smtClean="0"/>
              <a:t>29</a:t>
            </a:fld>
            <a:endParaRPr lang="en-US"/>
          </a:p>
        </p:txBody>
      </p:sp>
    </p:spTree>
    <p:extLst>
      <p:ext uri="{BB962C8B-B14F-4D97-AF65-F5344CB8AC3E}">
        <p14:creationId xmlns:p14="http://schemas.microsoft.com/office/powerpoint/2010/main" val="807948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Light"/>
                <a:cs typeface="Calibri Light"/>
              </a:rPr>
              <a:t>Emily</a:t>
            </a:r>
          </a:p>
        </p:txBody>
      </p:sp>
      <p:sp>
        <p:nvSpPr>
          <p:cNvPr id="4" name="Slide Number Placeholder 3"/>
          <p:cNvSpPr>
            <a:spLocks noGrp="1"/>
          </p:cNvSpPr>
          <p:nvPr>
            <p:ph type="sldNum" sz="quarter" idx="5"/>
          </p:nvPr>
        </p:nvSpPr>
        <p:spPr/>
        <p:txBody>
          <a:bodyPr/>
          <a:lstStyle/>
          <a:p>
            <a:fld id="{F30716EE-8306-1C49-AE04-BF3D314C8941}" type="slidenum">
              <a:rPr lang="en-US" smtClean="0"/>
              <a:t>30</a:t>
            </a:fld>
            <a:endParaRPr lang="en-US"/>
          </a:p>
        </p:txBody>
      </p:sp>
    </p:spTree>
    <p:extLst>
      <p:ext uri="{BB962C8B-B14F-4D97-AF65-F5344CB8AC3E}">
        <p14:creationId xmlns:p14="http://schemas.microsoft.com/office/powerpoint/2010/main" val="262567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Arno</a:t>
            </a:r>
          </a:p>
        </p:txBody>
      </p:sp>
      <p:sp>
        <p:nvSpPr>
          <p:cNvPr id="4" name="Slide Number Placeholder 3"/>
          <p:cNvSpPr>
            <a:spLocks noGrp="1"/>
          </p:cNvSpPr>
          <p:nvPr>
            <p:ph type="sldNum" sz="quarter" idx="5"/>
          </p:nvPr>
        </p:nvSpPr>
        <p:spPr/>
        <p:txBody>
          <a:bodyPr/>
          <a:lstStyle/>
          <a:p>
            <a:fld id="{F30716EE-8306-1C49-AE04-BF3D314C8941}" type="slidenum">
              <a:rPr lang="en-US" smtClean="0"/>
              <a:t>31</a:t>
            </a:fld>
            <a:endParaRPr lang="en-US"/>
          </a:p>
        </p:txBody>
      </p:sp>
    </p:spTree>
    <p:extLst>
      <p:ext uri="{BB962C8B-B14F-4D97-AF65-F5344CB8AC3E}">
        <p14:creationId xmlns:p14="http://schemas.microsoft.com/office/powerpoint/2010/main" val="1906630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5"/>
          </p:nvPr>
        </p:nvSpPr>
        <p:spPr/>
        <p:txBody>
          <a:bodyPr/>
          <a:lstStyle/>
          <a:p>
            <a:fld id="{F30716EE-8306-1C49-AE04-BF3D314C8941}" type="slidenum">
              <a:rPr lang="en-US" smtClean="0"/>
              <a:t>33</a:t>
            </a:fld>
            <a:endParaRPr lang="en-US"/>
          </a:p>
        </p:txBody>
      </p:sp>
    </p:spTree>
    <p:extLst>
      <p:ext uri="{BB962C8B-B14F-4D97-AF65-F5344CB8AC3E}">
        <p14:creationId xmlns:p14="http://schemas.microsoft.com/office/powerpoint/2010/main" val="2655656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Emily</a:t>
            </a:r>
          </a:p>
        </p:txBody>
      </p:sp>
      <p:sp>
        <p:nvSpPr>
          <p:cNvPr id="4" name="Slide Number Placeholder 3"/>
          <p:cNvSpPr>
            <a:spLocks noGrp="1"/>
          </p:cNvSpPr>
          <p:nvPr>
            <p:ph type="sldNum" sz="quarter" idx="5"/>
          </p:nvPr>
        </p:nvSpPr>
        <p:spPr/>
        <p:txBody>
          <a:bodyPr/>
          <a:lstStyle/>
          <a:p>
            <a:fld id="{EB7F95B9-B813-4267-A4A2-6453D1ECAC5C}" type="slidenum">
              <a:rPr lang="en-US" smtClean="0"/>
              <a:t>7</a:t>
            </a:fld>
            <a:endParaRPr lang="en-US"/>
          </a:p>
        </p:txBody>
      </p:sp>
    </p:spTree>
    <p:extLst>
      <p:ext uri="{BB962C8B-B14F-4D97-AF65-F5344CB8AC3E}">
        <p14:creationId xmlns:p14="http://schemas.microsoft.com/office/powerpoint/2010/main" val="60125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Emily</a:t>
            </a:r>
          </a:p>
        </p:txBody>
      </p:sp>
      <p:sp>
        <p:nvSpPr>
          <p:cNvPr id="4" name="Slide Number Placeholder 3"/>
          <p:cNvSpPr>
            <a:spLocks noGrp="1"/>
          </p:cNvSpPr>
          <p:nvPr>
            <p:ph type="sldNum" sz="quarter" idx="5"/>
          </p:nvPr>
        </p:nvSpPr>
        <p:spPr/>
        <p:txBody>
          <a:bodyPr/>
          <a:lstStyle/>
          <a:p>
            <a:fld id="{F30716EE-8306-1C49-AE04-BF3D314C8941}" type="slidenum">
              <a:rPr lang="en-US" smtClean="0"/>
              <a:t>8</a:t>
            </a:fld>
            <a:endParaRPr lang="en-US"/>
          </a:p>
        </p:txBody>
      </p:sp>
    </p:spTree>
    <p:extLst>
      <p:ext uri="{BB962C8B-B14F-4D97-AF65-F5344CB8AC3E}">
        <p14:creationId xmlns:p14="http://schemas.microsoft.com/office/powerpoint/2010/main" val="1269737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Emily</a:t>
            </a:r>
          </a:p>
        </p:txBody>
      </p:sp>
      <p:sp>
        <p:nvSpPr>
          <p:cNvPr id="4" name="Slide Number Placeholder 3"/>
          <p:cNvSpPr>
            <a:spLocks noGrp="1"/>
          </p:cNvSpPr>
          <p:nvPr>
            <p:ph type="sldNum" sz="quarter" idx="5"/>
          </p:nvPr>
        </p:nvSpPr>
        <p:spPr/>
        <p:txBody>
          <a:bodyPr/>
          <a:lstStyle/>
          <a:p>
            <a:fld id="{F30716EE-8306-1C49-AE04-BF3D314C8941}" type="slidenum">
              <a:rPr lang="en-US" smtClean="0"/>
              <a:t>9</a:t>
            </a:fld>
            <a:endParaRPr lang="en-US"/>
          </a:p>
        </p:txBody>
      </p:sp>
    </p:spTree>
    <p:extLst>
      <p:ext uri="{BB962C8B-B14F-4D97-AF65-F5344CB8AC3E}">
        <p14:creationId xmlns:p14="http://schemas.microsoft.com/office/powerpoint/2010/main" val="10539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Light"/>
                <a:cs typeface="Calibri Light"/>
              </a:rPr>
              <a:t>Emily</a:t>
            </a:r>
          </a:p>
        </p:txBody>
      </p:sp>
      <p:sp>
        <p:nvSpPr>
          <p:cNvPr id="4" name="Slide Number Placeholder 3"/>
          <p:cNvSpPr>
            <a:spLocks noGrp="1"/>
          </p:cNvSpPr>
          <p:nvPr>
            <p:ph type="sldNum" sz="quarter" idx="5"/>
          </p:nvPr>
        </p:nvSpPr>
        <p:spPr/>
        <p:txBody>
          <a:bodyPr/>
          <a:lstStyle/>
          <a:p>
            <a:fld id="{F30716EE-8306-1C49-AE04-BF3D314C8941}" type="slidenum">
              <a:rPr lang="en-US" smtClean="0"/>
              <a:t>10</a:t>
            </a:fld>
            <a:endParaRPr lang="en-US"/>
          </a:p>
        </p:txBody>
      </p:sp>
    </p:spTree>
    <p:extLst>
      <p:ext uri="{BB962C8B-B14F-4D97-AF65-F5344CB8AC3E}">
        <p14:creationId xmlns:p14="http://schemas.microsoft.com/office/powerpoint/2010/main" val="305571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Light"/>
                <a:cs typeface="Calibri Light"/>
              </a:rPr>
              <a:t>Emily</a:t>
            </a:r>
            <a:endParaRPr lang="en-US"/>
          </a:p>
        </p:txBody>
      </p:sp>
      <p:sp>
        <p:nvSpPr>
          <p:cNvPr id="4" name="Slide Number Placeholder 3"/>
          <p:cNvSpPr>
            <a:spLocks noGrp="1"/>
          </p:cNvSpPr>
          <p:nvPr>
            <p:ph type="sldNum" sz="quarter" idx="5"/>
          </p:nvPr>
        </p:nvSpPr>
        <p:spPr/>
        <p:txBody>
          <a:bodyPr/>
          <a:lstStyle/>
          <a:p>
            <a:fld id="{F30716EE-8306-1C49-AE04-BF3D314C8941}" type="slidenum">
              <a:rPr lang="en-US" smtClean="0"/>
              <a:t>11</a:t>
            </a:fld>
            <a:endParaRPr lang="en-US"/>
          </a:p>
        </p:txBody>
      </p:sp>
    </p:spTree>
    <p:extLst>
      <p:ext uri="{BB962C8B-B14F-4D97-AF65-F5344CB8AC3E}">
        <p14:creationId xmlns:p14="http://schemas.microsoft.com/office/powerpoint/2010/main" val="585135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Light"/>
                <a:cs typeface="Calibri Light"/>
              </a:rPr>
              <a:t>Emily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Calibri Light"/>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Light"/>
                <a:cs typeface="Calibri Light"/>
              </a:rPr>
              <a:t>Community engagement includes community surveys, social media outreach, etc.</a:t>
            </a:r>
          </a:p>
          <a:p>
            <a:endParaRPr lang="en-US"/>
          </a:p>
        </p:txBody>
      </p:sp>
      <p:sp>
        <p:nvSpPr>
          <p:cNvPr id="4" name="Slide Number Placeholder 3"/>
          <p:cNvSpPr>
            <a:spLocks noGrp="1"/>
          </p:cNvSpPr>
          <p:nvPr>
            <p:ph type="sldNum" sz="quarter" idx="5"/>
          </p:nvPr>
        </p:nvSpPr>
        <p:spPr/>
        <p:txBody>
          <a:bodyPr/>
          <a:lstStyle/>
          <a:p>
            <a:fld id="{F30716EE-8306-1C49-AE04-BF3D314C8941}" type="slidenum">
              <a:rPr lang="en-US" smtClean="0"/>
              <a:t>12</a:t>
            </a:fld>
            <a:endParaRPr lang="en-US"/>
          </a:p>
        </p:txBody>
      </p:sp>
    </p:spTree>
    <p:extLst>
      <p:ext uri="{BB962C8B-B14F-4D97-AF65-F5344CB8AC3E}">
        <p14:creationId xmlns:p14="http://schemas.microsoft.com/office/powerpoint/2010/main" val="1404756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Emily</a:t>
            </a:r>
          </a:p>
          <a:p>
            <a:r>
              <a:rPr lang="en-US">
                <a:cs typeface="Calibri"/>
              </a:rPr>
              <a:t>Source: </a:t>
            </a:r>
            <a:r>
              <a:rPr lang="en-US"/>
              <a:t>https://dchealth.dc.gov/sites/default/files/dc/sites/doh/publication/attachments/DOH_AnnualReport_011518_INTERACTIVE%20FINAL%20Reduced.pdf</a:t>
            </a:r>
            <a:endParaRPr lang="en-US">
              <a:cs typeface="Calibri"/>
            </a:endParaRPr>
          </a:p>
        </p:txBody>
      </p:sp>
      <p:sp>
        <p:nvSpPr>
          <p:cNvPr id="4" name="Slide Number Placeholder 3"/>
          <p:cNvSpPr>
            <a:spLocks noGrp="1"/>
          </p:cNvSpPr>
          <p:nvPr>
            <p:ph type="sldNum" sz="quarter" idx="5"/>
          </p:nvPr>
        </p:nvSpPr>
        <p:spPr/>
        <p:txBody>
          <a:bodyPr/>
          <a:lstStyle/>
          <a:p>
            <a:fld id="{F30716EE-8306-1C49-AE04-BF3D314C8941}" type="slidenum">
              <a:rPr lang="en-US" smtClean="0"/>
              <a:t>14</a:t>
            </a:fld>
            <a:endParaRPr lang="en-US"/>
          </a:p>
        </p:txBody>
      </p:sp>
    </p:spTree>
    <p:extLst>
      <p:ext uri="{BB962C8B-B14F-4D97-AF65-F5344CB8AC3E}">
        <p14:creationId xmlns:p14="http://schemas.microsoft.com/office/powerpoint/2010/main" val="429131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C8F0DDDD-2BF6-6C4A-B765-A7FFC37D2CEE}"/>
              </a:ext>
            </a:extLst>
          </p:cNvPr>
          <p:cNvSpPr>
            <a:spLocks noGrp="1"/>
          </p:cNvSpPr>
          <p:nvPr>
            <p:ph type="ftr" sz="quarter" idx="14"/>
          </p:nvPr>
        </p:nvSpPr>
        <p:spPr>
          <a:xfrm>
            <a:off x="659789" y="6281703"/>
            <a:ext cx="6256472" cy="338602"/>
          </a:xfrm>
          <a:prstGeom prst="rect">
            <a:avLst/>
          </a:prstGeom>
        </p:spPr>
        <p:txBody>
          <a:bodyPr/>
          <a:lstStyle>
            <a:lvl1pPr algn="l">
              <a:defRPr lang="en-US" sz="900" b="0" i="1" smtClean="0">
                <a:solidFill>
                  <a:srgbClr val="55595D"/>
                </a:solidFill>
                <a:effectLst/>
                <a:latin typeface="Calibri Light" panose="020F0302020204030204" pitchFamily="34" charset="0"/>
                <a:cs typeface="Calibri Light" panose="020F0302020204030204" pitchFamily="34" charset="0"/>
              </a:defRPr>
            </a:lvl1p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sp>
        <p:nvSpPr>
          <p:cNvPr id="8" name="Text Placeholder 5">
            <a:extLst>
              <a:ext uri="{FF2B5EF4-FFF2-40B4-BE49-F238E27FC236}">
                <a16:creationId xmlns:a16="http://schemas.microsoft.com/office/drawing/2014/main" id="{AF5CB9F2-B9FE-5D4E-A023-27ACF1441522}"/>
              </a:ext>
            </a:extLst>
          </p:cNvPr>
          <p:cNvSpPr>
            <a:spLocks noGrp="1"/>
          </p:cNvSpPr>
          <p:nvPr>
            <p:ph type="body" sz="quarter" idx="10" hasCustomPrompt="1"/>
          </p:nvPr>
        </p:nvSpPr>
        <p:spPr>
          <a:xfrm>
            <a:off x="660376" y="3299280"/>
            <a:ext cx="8869680" cy="563563"/>
          </a:xfrm>
          <a:prstGeom prst="rect">
            <a:avLst/>
          </a:prstGeom>
        </p:spPr>
        <p:txBody>
          <a:bodyPr/>
          <a:lstStyle>
            <a:lvl1pPr>
              <a:buNone/>
              <a:defRPr sz="3200" b="1">
                <a:solidFill>
                  <a:srgbClr val="002B3A"/>
                </a:solidFill>
              </a:defRPr>
            </a:lvl1pPr>
          </a:lstStyle>
          <a:p>
            <a:pPr lvl="0"/>
            <a:r>
              <a:rPr lang="en-US"/>
              <a:t>INSERT TITLE</a:t>
            </a:r>
          </a:p>
        </p:txBody>
      </p:sp>
      <p:sp>
        <p:nvSpPr>
          <p:cNvPr id="9" name="Text Placeholder 11">
            <a:extLst>
              <a:ext uri="{FF2B5EF4-FFF2-40B4-BE49-F238E27FC236}">
                <a16:creationId xmlns:a16="http://schemas.microsoft.com/office/drawing/2014/main" id="{3C122FB5-D7FE-7945-9DED-2A15D0C350AF}"/>
              </a:ext>
            </a:extLst>
          </p:cNvPr>
          <p:cNvSpPr>
            <a:spLocks noGrp="1"/>
          </p:cNvSpPr>
          <p:nvPr>
            <p:ph type="body" sz="quarter" idx="11" hasCustomPrompt="1"/>
          </p:nvPr>
        </p:nvSpPr>
        <p:spPr>
          <a:xfrm>
            <a:off x="659790" y="4129543"/>
            <a:ext cx="8869680" cy="333375"/>
          </a:xfrm>
          <a:prstGeom prst="rect">
            <a:avLst/>
          </a:prstGeom>
        </p:spPr>
        <p:txBody>
          <a:bodyPr/>
          <a:lstStyle>
            <a:lvl1pPr>
              <a:buNone/>
              <a:defRPr sz="2400">
                <a:solidFill>
                  <a:srgbClr val="55595D"/>
                </a:solidFill>
              </a:defRPr>
            </a:lvl1pPr>
          </a:lstStyle>
          <a:p>
            <a:pPr lvl="0"/>
            <a:r>
              <a:rPr lang="en-US"/>
              <a:t>Insert Subtitle</a:t>
            </a:r>
          </a:p>
        </p:txBody>
      </p:sp>
      <p:sp>
        <p:nvSpPr>
          <p:cNvPr id="10" name="Text Placeholder 11">
            <a:extLst>
              <a:ext uri="{FF2B5EF4-FFF2-40B4-BE49-F238E27FC236}">
                <a16:creationId xmlns:a16="http://schemas.microsoft.com/office/drawing/2014/main" id="{9DA7EAF2-9E1C-5E49-808A-B351B9D2BE41}"/>
              </a:ext>
            </a:extLst>
          </p:cNvPr>
          <p:cNvSpPr>
            <a:spLocks noGrp="1"/>
          </p:cNvSpPr>
          <p:nvPr>
            <p:ph type="body" sz="quarter" idx="12" hasCustomPrompt="1"/>
          </p:nvPr>
        </p:nvSpPr>
        <p:spPr>
          <a:xfrm>
            <a:off x="659791" y="4674488"/>
            <a:ext cx="8869679" cy="333375"/>
          </a:xfrm>
          <a:prstGeom prst="rect">
            <a:avLst/>
          </a:prstGeom>
        </p:spPr>
        <p:txBody>
          <a:bodyPr/>
          <a:lstStyle>
            <a:lvl1pPr>
              <a:buNone/>
              <a:defRPr sz="1800">
                <a:solidFill>
                  <a:srgbClr val="55595D"/>
                </a:solidFill>
              </a:defRPr>
            </a:lvl1pPr>
          </a:lstStyle>
          <a:p>
            <a:pPr lvl="0"/>
            <a:r>
              <a:rPr lang="en-US"/>
              <a:t>Insert Presenter | Insert Date</a:t>
            </a:r>
          </a:p>
        </p:txBody>
      </p:sp>
      <p:sp>
        <p:nvSpPr>
          <p:cNvPr id="11" name="Text Placeholder 11">
            <a:extLst>
              <a:ext uri="{FF2B5EF4-FFF2-40B4-BE49-F238E27FC236}">
                <a16:creationId xmlns:a16="http://schemas.microsoft.com/office/drawing/2014/main" id="{FC3F7493-3441-8549-A8C9-EC77E76884E4}"/>
              </a:ext>
            </a:extLst>
          </p:cNvPr>
          <p:cNvSpPr>
            <a:spLocks noGrp="1"/>
          </p:cNvSpPr>
          <p:nvPr>
            <p:ph type="body" sz="quarter" idx="13"/>
          </p:nvPr>
        </p:nvSpPr>
        <p:spPr>
          <a:xfrm>
            <a:off x="659790" y="3926343"/>
            <a:ext cx="8869680" cy="45719"/>
          </a:xfrm>
          <a:prstGeom prst="rect">
            <a:avLst/>
          </a:prstGeom>
          <a:solidFill>
            <a:srgbClr val="791214"/>
          </a:solidFill>
        </p:spPr>
        <p:txBody>
          <a:bodyPr/>
          <a:lstStyle>
            <a:lvl1pPr>
              <a:buNone/>
              <a:defRPr sz="2400">
                <a:noFill/>
              </a:defRPr>
            </a:lvl1pPr>
          </a:lstStyle>
          <a:p>
            <a:pPr lvl="0"/>
            <a:endParaRPr lang="en-US"/>
          </a:p>
        </p:txBody>
      </p:sp>
      <p:pic>
        <p:nvPicPr>
          <p:cNvPr id="12" name="Picture 11" descr="A close up of a sign&#10;&#10;Description automatically generated">
            <a:extLst>
              <a:ext uri="{FF2B5EF4-FFF2-40B4-BE49-F238E27FC236}">
                <a16:creationId xmlns:a16="http://schemas.microsoft.com/office/drawing/2014/main" id="{C66D31CF-CB31-2A4B-8ED6-91F3BBE9B754}"/>
              </a:ext>
            </a:extLst>
          </p:cNvPr>
          <p:cNvPicPr>
            <a:picLocks noChangeAspect="1"/>
          </p:cNvPicPr>
          <p:nvPr userDrawn="1"/>
        </p:nvPicPr>
        <p:blipFill>
          <a:blip r:embed="rId3"/>
          <a:stretch>
            <a:fillRect/>
          </a:stretch>
        </p:blipFill>
        <p:spPr>
          <a:xfrm>
            <a:off x="374073" y="283875"/>
            <a:ext cx="2444365" cy="563562"/>
          </a:xfrm>
          <a:prstGeom prst="rect">
            <a:avLst/>
          </a:prstGeom>
        </p:spPr>
      </p:pic>
    </p:spTree>
    <p:extLst>
      <p:ext uri="{BB962C8B-B14F-4D97-AF65-F5344CB8AC3E}">
        <p14:creationId xmlns:p14="http://schemas.microsoft.com/office/powerpoint/2010/main" val="32000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ull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6950744-0650-7048-8496-79986345E39D}"/>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sp>
        <p:nvSpPr>
          <p:cNvPr id="5" name="Content Placeholder 10">
            <a:extLst>
              <a:ext uri="{FF2B5EF4-FFF2-40B4-BE49-F238E27FC236}">
                <a16:creationId xmlns:a16="http://schemas.microsoft.com/office/drawing/2014/main" id="{D4090AB2-7F98-C14D-852B-2E11048610B7}"/>
              </a:ext>
            </a:extLst>
          </p:cNvPr>
          <p:cNvSpPr>
            <a:spLocks noGrp="1"/>
          </p:cNvSpPr>
          <p:nvPr>
            <p:ph sz="quarter" idx="16"/>
          </p:nvPr>
        </p:nvSpPr>
        <p:spPr>
          <a:xfrm>
            <a:off x="934069" y="1835876"/>
            <a:ext cx="10352491" cy="3854570"/>
          </a:xfrm>
          <a:prstGeom prst="rect">
            <a:avLst/>
          </a:prstGeom>
        </p:spPr>
        <p:txBody>
          <a:bodyPr/>
          <a:lstStyle>
            <a:lvl1pPr>
              <a:spcBef>
                <a:spcPts val="600"/>
              </a:spcBef>
              <a:spcAft>
                <a:spcPts val="600"/>
              </a:spcAft>
              <a:buClr>
                <a:srgbClr val="791214"/>
              </a:buClr>
              <a:defRPr sz="2400" b="0" i="0">
                <a:solidFill>
                  <a:srgbClr val="55595D"/>
                </a:solidFill>
                <a:latin typeface="Calibri Light" panose="020F0302020204030204" pitchFamily="34" charset="0"/>
                <a:cs typeface="Calibri Light" panose="020F0302020204030204" pitchFamily="34" charset="0"/>
              </a:defRPr>
            </a:lvl1pPr>
            <a:lvl2pPr>
              <a:spcBef>
                <a:spcPts val="600"/>
              </a:spcBef>
              <a:spcAft>
                <a:spcPts val="600"/>
              </a:spcAft>
              <a:buFont typeface="Monaco" pitchFamily="2" charset="77"/>
              <a:buChar char="⎼"/>
              <a:defRPr sz="1800" b="0" i="0">
                <a:solidFill>
                  <a:srgbClr val="55595D"/>
                </a:solidFill>
                <a:latin typeface="Calibri Light" panose="020F0302020204030204" pitchFamily="34" charset="0"/>
                <a:cs typeface="Calibri Light" panose="020F0302020204030204" pitchFamily="34" charset="0"/>
              </a:defRPr>
            </a:lvl2pPr>
            <a:lvl3pPr>
              <a:spcBef>
                <a:spcPts val="600"/>
              </a:spcBef>
              <a:spcAft>
                <a:spcPts val="600"/>
              </a:spcAft>
              <a:buFont typeface="Courier New" panose="02070309020205020404" pitchFamily="49" charset="0"/>
              <a:buChar char="o"/>
              <a:defRPr sz="1600" b="0" i="0">
                <a:solidFill>
                  <a:srgbClr val="55595D"/>
                </a:solidFill>
                <a:latin typeface="Calibri Light" panose="020F0302020204030204" pitchFamily="34" charset="0"/>
                <a:cs typeface="Calibri Light" panose="020F0302020204030204" pitchFamily="34" charset="0"/>
              </a:defRPr>
            </a:lvl3pPr>
            <a:lvl4pPr>
              <a:defRPr>
                <a:solidFill>
                  <a:srgbClr val="55595D"/>
                </a:solidFill>
              </a:defRPr>
            </a:lvl4pPr>
            <a:lvl5pPr>
              <a:defRPr>
                <a:solidFill>
                  <a:srgbClr val="55595D"/>
                </a:solidFill>
              </a:defRPr>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F91810DF-7B96-FD43-A447-4B3BFB0769CC}"/>
              </a:ext>
            </a:extLst>
          </p:cNvPr>
          <p:cNvSpPr>
            <a:spLocks noGrp="1"/>
          </p:cNvSpPr>
          <p:nvPr>
            <p:ph type="body" sz="quarter" idx="10" hasCustomPrompt="1"/>
          </p:nvPr>
        </p:nvSpPr>
        <p:spPr>
          <a:xfrm>
            <a:off x="934069" y="577902"/>
            <a:ext cx="10352491" cy="563563"/>
          </a:xfrm>
          <a:prstGeom prst="rect">
            <a:avLst/>
          </a:prstGeom>
        </p:spPr>
        <p:txBody>
          <a:bodyPr/>
          <a:lstStyle>
            <a:lvl1pPr>
              <a:buNone/>
              <a:defRPr sz="3200" b="1">
                <a:solidFill>
                  <a:srgbClr val="002B3A"/>
                </a:solidFill>
              </a:defRPr>
            </a:lvl1pPr>
          </a:lstStyle>
          <a:p>
            <a:pPr lvl="0"/>
            <a:r>
              <a:rPr lang="en-US"/>
              <a:t>INSERT TITLE</a:t>
            </a:r>
          </a:p>
        </p:txBody>
      </p:sp>
      <p:sp>
        <p:nvSpPr>
          <p:cNvPr id="7" name="Text Placeholder 11">
            <a:extLst>
              <a:ext uri="{FF2B5EF4-FFF2-40B4-BE49-F238E27FC236}">
                <a16:creationId xmlns:a16="http://schemas.microsoft.com/office/drawing/2014/main" id="{FB250E82-A18F-8040-AC7C-758D6E00039F}"/>
              </a:ext>
            </a:extLst>
          </p:cNvPr>
          <p:cNvSpPr>
            <a:spLocks noGrp="1"/>
          </p:cNvSpPr>
          <p:nvPr>
            <p:ph type="body" sz="quarter" idx="11" hasCustomPrompt="1"/>
          </p:nvPr>
        </p:nvSpPr>
        <p:spPr>
          <a:xfrm>
            <a:off x="934069" y="1225128"/>
            <a:ext cx="10352491" cy="333375"/>
          </a:xfrm>
          <a:prstGeom prst="rect">
            <a:avLst/>
          </a:prstGeom>
        </p:spPr>
        <p:txBody>
          <a:bodyPr/>
          <a:lstStyle>
            <a:lvl1pPr>
              <a:buNone/>
              <a:defRPr sz="2400">
                <a:solidFill>
                  <a:srgbClr val="55595D"/>
                </a:solidFill>
              </a:defRPr>
            </a:lvl1pPr>
          </a:lstStyle>
          <a:p>
            <a:pPr lvl="0"/>
            <a:r>
              <a:rPr lang="en-US"/>
              <a:t>Insert Divider Subtitle</a:t>
            </a:r>
          </a:p>
        </p:txBody>
      </p:sp>
      <p:pic>
        <p:nvPicPr>
          <p:cNvPr id="8" name="Picture 7">
            <a:extLst>
              <a:ext uri="{FF2B5EF4-FFF2-40B4-BE49-F238E27FC236}">
                <a16:creationId xmlns:a16="http://schemas.microsoft.com/office/drawing/2014/main" id="{2446CB27-D9A1-0245-B74D-BB40184BB85D}"/>
              </a:ext>
            </a:extLst>
          </p:cNvPr>
          <p:cNvPicPr>
            <a:picLocks noChangeAspect="1"/>
          </p:cNvPicPr>
          <p:nvPr userDrawn="1"/>
        </p:nvPicPr>
        <p:blipFill>
          <a:blip r:embed="rId3"/>
          <a:srcRect/>
          <a:stretch/>
        </p:blipFill>
        <p:spPr>
          <a:xfrm>
            <a:off x="934069" y="6191146"/>
            <a:ext cx="1694871" cy="390761"/>
          </a:xfrm>
          <a:prstGeom prst="rect">
            <a:avLst/>
          </a:prstGeom>
        </p:spPr>
      </p:pic>
      <p:sp>
        <p:nvSpPr>
          <p:cNvPr id="9" name="Footer Placeholder 4">
            <a:extLst>
              <a:ext uri="{FF2B5EF4-FFF2-40B4-BE49-F238E27FC236}">
                <a16:creationId xmlns:a16="http://schemas.microsoft.com/office/drawing/2014/main" id="{731DAE09-7B42-E049-9607-4A9BC95CA4B2}"/>
              </a:ext>
            </a:extLst>
          </p:cNvPr>
          <p:cNvSpPr>
            <a:spLocks noGrp="1"/>
          </p:cNvSpPr>
          <p:nvPr>
            <p:ph type="ftr" sz="quarter" idx="14"/>
          </p:nvPr>
        </p:nvSpPr>
        <p:spPr>
          <a:xfrm>
            <a:off x="6428203" y="6396386"/>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8097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vider_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768A7EE-5A71-7A49-B393-37FB3040EE22}"/>
              </a:ext>
            </a:extLst>
          </p:cNvPr>
          <p:cNvSpPr>
            <a:spLocks noGrp="1"/>
          </p:cNvSpPr>
          <p:nvPr>
            <p:ph type="ftr" sz="quarter" idx="14"/>
          </p:nvPr>
        </p:nvSpPr>
        <p:spPr>
          <a:xfrm>
            <a:off x="6428203" y="6407019"/>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endParaRPr lang="en-US">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F2B531A3-4352-5748-B4D1-F805AE1B9242}"/>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C94F036B-F0C4-FA43-8171-421C7324E8EE}"/>
              </a:ext>
            </a:extLst>
          </p:cNvPr>
          <p:cNvPicPr>
            <a:picLocks noChangeAspect="1"/>
          </p:cNvPicPr>
          <p:nvPr userDrawn="1"/>
        </p:nvPicPr>
        <p:blipFill>
          <a:blip r:embed="rId3"/>
          <a:srcRect/>
          <a:stretch/>
        </p:blipFill>
        <p:spPr>
          <a:xfrm>
            <a:off x="484905" y="6191146"/>
            <a:ext cx="1694871" cy="390762"/>
          </a:xfrm>
          <a:prstGeom prst="rect">
            <a:avLst/>
          </a:prstGeom>
        </p:spPr>
      </p:pic>
      <p:sp>
        <p:nvSpPr>
          <p:cNvPr id="9" name="Text Placeholder 5">
            <a:extLst>
              <a:ext uri="{FF2B5EF4-FFF2-40B4-BE49-F238E27FC236}">
                <a16:creationId xmlns:a16="http://schemas.microsoft.com/office/drawing/2014/main" id="{52A836F9-F470-984A-B7F3-A605A121BE1A}"/>
              </a:ext>
            </a:extLst>
          </p:cNvPr>
          <p:cNvSpPr>
            <a:spLocks noGrp="1"/>
          </p:cNvSpPr>
          <p:nvPr>
            <p:ph type="body" sz="quarter" idx="10" hasCustomPrompt="1"/>
          </p:nvPr>
        </p:nvSpPr>
        <p:spPr>
          <a:xfrm>
            <a:off x="5260523" y="2609851"/>
            <a:ext cx="6035040" cy="563563"/>
          </a:xfrm>
          <a:prstGeom prst="rect">
            <a:avLst/>
          </a:prstGeom>
        </p:spPr>
        <p:txBody>
          <a:bodyPr/>
          <a:lstStyle>
            <a:lvl1pPr marL="7938" indent="-7938">
              <a:buNone/>
              <a:tabLst/>
              <a:defRPr sz="3200" b="1">
                <a:solidFill>
                  <a:srgbClr val="002B3A"/>
                </a:solidFill>
              </a:defRPr>
            </a:lvl1pPr>
          </a:lstStyle>
          <a:p>
            <a:pPr lvl="0"/>
            <a:r>
              <a:rPr lang="en-US"/>
              <a:t>INSERT DIVIDER TITLE</a:t>
            </a:r>
          </a:p>
        </p:txBody>
      </p:sp>
      <p:sp>
        <p:nvSpPr>
          <p:cNvPr id="10" name="Text Placeholder 11">
            <a:extLst>
              <a:ext uri="{FF2B5EF4-FFF2-40B4-BE49-F238E27FC236}">
                <a16:creationId xmlns:a16="http://schemas.microsoft.com/office/drawing/2014/main" id="{8B217580-8BBF-BC40-A74B-1F54F8C8B15F}"/>
              </a:ext>
            </a:extLst>
          </p:cNvPr>
          <p:cNvSpPr>
            <a:spLocks noGrp="1"/>
          </p:cNvSpPr>
          <p:nvPr>
            <p:ph type="body" sz="quarter" idx="11" hasCustomPrompt="1"/>
          </p:nvPr>
        </p:nvSpPr>
        <p:spPr>
          <a:xfrm>
            <a:off x="5259932" y="3440114"/>
            <a:ext cx="6035040" cy="333375"/>
          </a:xfrm>
          <a:prstGeom prst="rect">
            <a:avLst/>
          </a:prstGeom>
        </p:spPr>
        <p:txBody>
          <a:bodyPr/>
          <a:lstStyle>
            <a:lvl1pPr marL="7938" indent="-7938">
              <a:buNone/>
              <a:tabLst/>
              <a:defRPr sz="2400">
                <a:solidFill>
                  <a:srgbClr val="55595D"/>
                </a:solidFill>
              </a:defRPr>
            </a:lvl1pPr>
          </a:lstStyle>
          <a:p>
            <a:pPr lvl="0"/>
            <a:r>
              <a:rPr lang="en-US"/>
              <a:t>Insert Divider Subtitle</a:t>
            </a:r>
          </a:p>
        </p:txBody>
      </p:sp>
      <p:sp>
        <p:nvSpPr>
          <p:cNvPr id="11" name="Text Placeholder 11">
            <a:extLst>
              <a:ext uri="{FF2B5EF4-FFF2-40B4-BE49-F238E27FC236}">
                <a16:creationId xmlns:a16="http://schemas.microsoft.com/office/drawing/2014/main" id="{A3CDDEAF-2A3A-584E-98F4-3D6140E7AAED}"/>
              </a:ext>
            </a:extLst>
          </p:cNvPr>
          <p:cNvSpPr>
            <a:spLocks noGrp="1"/>
          </p:cNvSpPr>
          <p:nvPr>
            <p:ph type="body" sz="quarter" idx="13"/>
          </p:nvPr>
        </p:nvSpPr>
        <p:spPr>
          <a:xfrm>
            <a:off x="5259935" y="3236914"/>
            <a:ext cx="6035040" cy="45719"/>
          </a:xfrm>
          <a:prstGeom prst="rect">
            <a:avLst/>
          </a:prstGeom>
          <a:solidFill>
            <a:srgbClr val="791214"/>
          </a:solidFill>
        </p:spPr>
        <p:txBody>
          <a:bodyPr/>
          <a:lstStyle>
            <a:lvl1pPr>
              <a:buNone/>
              <a:defRPr sz="2400">
                <a:noFill/>
              </a:defRPr>
            </a:lvl1pPr>
          </a:lstStyle>
          <a:p>
            <a:pPr lvl="0"/>
            <a:r>
              <a:rPr lang="en-US"/>
              <a:t>Click to edit Master text styles</a:t>
            </a:r>
          </a:p>
        </p:txBody>
      </p:sp>
    </p:spTree>
    <p:extLst>
      <p:ext uri="{BB962C8B-B14F-4D97-AF65-F5344CB8AC3E}">
        <p14:creationId xmlns:p14="http://schemas.microsoft.com/office/powerpoint/2010/main" val="2028616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C8F0DDDD-2BF6-6C4A-B765-A7FFC37D2CEE}"/>
              </a:ext>
            </a:extLst>
          </p:cNvPr>
          <p:cNvSpPr>
            <a:spLocks noGrp="1"/>
          </p:cNvSpPr>
          <p:nvPr>
            <p:ph type="ftr" sz="quarter" idx="14"/>
          </p:nvPr>
        </p:nvSpPr>
        <p:spPr>
          <a:xfrm>
            <a:off x="659789" y="6281703"/>
            <a:ext cx="6256472" cy="338602"/>
          </a:xfrm>
          <a:prstGeom prst="rect">
            <a:avLst/>
          </a:prstGeom>
        </p:spPr>
        <p:txBody>
          <a:bodyPr/>
          <a:lstStyle>
            <a:lvl1pPr algn="l">
              <a:defRPr lang="en-US" sz="900" b="0" i="1" smtClean="0">
                <a:solidFill>
                  <a:srgbClr val="55595D"/>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endParaRPr lang="en-US">
              <a:latin typeface="Calibri Light" panose="020F0302020204030204" pitchFamily="34" charset="0"/>
              <a:cs typeface="Calibri Light" panose="020F0302020204030204" pitchFamily="34" charset="0"/>
            </a:endParaRPr>
          </a:p>
        </p:txBody>
      </p:sp>
      <p:sp>
        <p:nvSpPr>
          <p:cNvPr id="8" name="Text Placeholder 5">
            <a:extLst>
              <a:ext uri="{FF2B5EF4-FFF2-40B4-BE49-F238E27FC236}">
                <a16:creationId xmlns:a16="http://schemas.microsoft.com/office/drawing/2014/main" id="{AF5CB9F2-B9FE-5D4E-A023-27ACF1441522}"/>
              </a:ext>
            </a:extLst>
          </p:cNvPr>
          <p:cNvSpPr>
            <a:spLocks noGrp="1"/>
          </p:cNvSpPr>
          <p:nvPr>
            <p:ph type="body" sz="quarter" idx="10" hasCustomPrompt="1"/>
          </p:nvPr>
        </p:nvSpPr>
        <p:spPr>
          <a:xfrm>
            <a:off x="660376" y="3299280"/>
            <a:ext cx="8869680" cy="563563"/>
          </a:xfrm>
          <a:prstGeom prst="rect">
            <a:avLst/>
          </a:prstGeom>
        </p:spPr>
        <p:txBody>
          <a:bodyPr/>
          <a:lstStyle>
            <a:lvl1pPr marL="7938" indent="-7938">
              <a:buNone/>
              <a:tabLst/>
              <a:defRPr sz="3200" b="1">
                <a:solidFill>
                  <a:srgbClr val="002B3A"/>
                </a:solidFill>
              </a:defRPr>
            </a:lvl1pPr>
          </a:lstStyle>
          <a:p>
            <a:pPr lvl="0"/>
            <a:r>
              <a:rPr lang="en-US"/>
              <a:t>INSERT TITLE</a:t>
            </a:r>
          </a:p>
        </p:txBody>
      </p:sp>
      <p:sp>
        <p:nvSpPr>
          <p:cNvPr id="9" name="Text Placeholder 11">
            <a:extLst>
              <a:ext uri="{FF2B5EF4-FFF2-40B4-BE49-F238E27FC236}">
                <a16:creationId xmlns:a16="http://schemas.microsoft.com/office/drawing/2014/main" id="{3C122FB5-D7FE-7945-9DED-2A15D0C350AF}"/>
              </a:ext>
            </a:extLst>
          </p:cNvPr>
          <p:cNvSpPr>
            <a:spLocks noGrp="1"/>
          </p:cNvSpPr>
          <p:nvPr>
            <p:ph type="body" sz="quarter" idx="11" hasCustomPrompt="1"/>
          </p:nvPr>
        </p:nvSpPr>
        <p:spPr>
          <a:xfrm>
            <a:off x="659790" y="4129543"/>
            <a:ext cx="8869680" cy="333375"/>
          </a:xfrm>
          <a:prstGeom prst="rect">
            <a:avLst/>
          </a:prstGeom>
        </p:spPr>
        <p:txBody>
          <a:bodyPr/>
          <a:lstStyle>
            <a:lvl1pPr marL="7938" indent="-7938">
              <a:buNone/>
              <a:tabLst/>
              <a:defRPr sz="2400">
                <a:solidFill>
                  <a:srgbClr val="55595D"/>
                </a:solidFill>
              </a:defRPr>
            </a:lvl1pPr>
          </a:lstStyle>
          <a:p>
            <a:pPr lvl="0"/>
            <a:r>
              <a:rPr lang="en-US"/>
              <a:t>Insert Subtitle</a:t>
            </a:r>
          </a:p>
        </p:txBody>
      </p:sp>
      <p:sp>
        <p:nvSpPr>
          <p:cNvPr id="10" name="Text Placeholder 11">
            <a:extLst>
              <a:ext uri="{FF2B5EF4-FFF2-40B4-BE49-F238E27FC236}">
                <a16:creationId xmlns:a16="http://schemas.microsoft.com/office/drawing/2014/main" id="{9DA7EAF2-9E1C-5E49-808A-B351B9D2BE41}"/>
              </a:ext>
            </a:extLst>
          </p:cNvPr>
          <p:cNvSpPr>
            <a:spLocks noGrp="1"/>
          </p:cNvSpPr>
          <p:nvPr>
            <p:ph type="body" sz="quarter" idx="12" hasCustomPrompt="1"/>
          </p:nvPr>
        </p:nvSpPr>
        <p:spPr>
          <a:xfrm>
            <a:off x="659791" y="4674488"/>
            <a:ext cx="8869679" cy="333375"/>
          </a:xfrm>
          <a:prstGeom prst="rect">
            <a:avLst/>
          </a:prstGeom>
        </p:spPr>
        <p:txBody>
          <a:bodyPr/>
          <a:lstStyle>
            <a:lvl1pPr marL="7938" indent="-7938">
              <a:buNone/>
              <a:tabLst/>
              <a:defRPr sz="1800">
                <a:solidFill>
                  <a:srgbClr val="55595D"/>
                </a:solidFill>
              </a:defRPr>
            </a:lvl1pPr>
          </a:lstStyle>
          <a:p>
            <a:pPr lvl="0"/>
            <a:r>
              <a:rPr lang="en-US"/>
              <a:t>Insert Presenter | Insert Date</a:t>
            </a:r>
          </a:p>
        </p:txBody>
      </p:sp>
      <p:sp>
        <p:nvSpPr>
          <p:cNvPr id="11" name="Text Placeholder 11">
            <a:extLst>
              <a:ext uri="{FF2B5EF4-FFF2-40B4-BE49-F238E27FC236}">
                <a16:creationId xmlns:a16="http://schemas.microsoft.com/office/drawing/2014/main" id="{FC3F7493-3441-8549-A8C9-EC77E76884E4}"/>
              </a:ext>
            </a:extLst>
          </p:cNvPr>
          <p:cNvSpPr>
            <a:spLocks noGrp="1"/>
          </p:cNvSpPr>
          <p:nvPr>
            <p:ph type="body" sz="quarter" idx="13"/>
          </p:nvPr>
        </p:nvSpPr>
        <p:spPr>
          <a:xfrm>
            <a:off x="659790" y="3926343"/>
            <a:ext cx="8869680" cy="45719"/>
          </a:xfrm>
          <a:prstGeom prst="rect">
            <a:avLst/>
          </a:prstGeom>
          <a:solidFill>
            <a:srgbClr val="791214"/>
          </a:solidFill>
        </p:spPr>
        <p:txBody>
          <a:bodyPr/>
          <a:lstStyle>
            <a:lvl1pPr>
              <a:buNone/>
              <a:defRPr sz="2400">
                <a:noFill/>
              </a:defRPr>
            </a:lvl1pPr>
          </a:lstStyle>
          <a:p>
            <a:pPr lvl="0"/>
            <a:r>
              <a:rPr lang="en-US"/>
              <a:t>Click to edit Master text styles</a:t>
            </a:r>
          </a:p>
        </p:txBody>
      </p:sp>
      <p:pic>
        <p:nvPicPr>
          <p:cNvPr id="12" name="Picture 11" descr="A close up of a sign&#10;&#10;Description automatically generated">
            <a:extLst>
              <a:ext uri="{FF2B5EF4-FFF2-40B4-BE49-F238E27FC236}">
                <a16:creationId xmlns:a16="http://schemas.microsoft.com/office/drawing/2014/main" id="{C66D31CF-CB31-2A4B-8ED6-91F3BBE9B754}"/>
              </a:ext>
            </a:extLst>
          </p:cNvPr>
          <p:cNvPicPr>
            <a:picLocks noChangeAspect="1"/>
          </p:cNvPicPr>
          <p:nvPr userDrawn="1"/>
        </p:nvPicPr>
        <p:blipFill>
          <a:blip r:embed="rId3"/>
          <a:stretch>
            <a:fillRect/>
          </a:stretch>
        </p:blipFill>
        <p:spPr>
          <a:xfrm>
            <a:off x="374073" y="283875"/>
            <a:ext cx="2444365" cy="563562"/>
          </a:xfrm>
          <a:prstGeom prst="rect">
            <a:avLst/>
          </a:prstGeom>
        </p:spPr>
      </p:pic>
    </p:spTree>
    <p:extLst>
      <p:ext uri="{BB962C8B-B14F-4D97-AF65-F5344CB8AC3E}">
        <p14:creationId xmlns:p14="http://schemas.microsoft.com/office/powerpoint/2010/main" val="320009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0EAE70E-C66F-694E-8FA0-A41D17FDB0F2}"/>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20B46D6C-FB79-1749-B94C-2306C61FA228}"/>
              </a:ext>
            </a:extLst>
          </p:cNvPr>
          <p:cNvPicPr>
            <a:picLocks noChangeAspect="1"/>
          </p:cNvPicPr>
          <p:nvPr userDrawn="1"/>
        </p:nvPicPr>
        <p:blipFill>
          <a:blip r:embed="rId3"/>
          <a:srcRect/>
          <a:stretch/>
        </p:blipFill>
        <p:spPr>
          <a:xfrm>
            <a:off x="484905" y="6191146"/>
            <a:ext cx="1694871" cy="390761"/>
          </a:xfrm>
          <a:prstGeom prst="rect">
            <a:avLst/>
          </a:prstGeom>
        </p:spPr>
      </p:pic>
      <p:sp>
        <p:nvSpPr>
          <p:cNvPr id="10" name="Footer Placeholder 4">
            <a:extLst>
              <a:ext uri="{FF2B5EF4-FFF2-40B4-BE49-F238E27FC236}">
                <a16:creationId xmlns:a16="http://schemas.microsoft.com/office/drawing/2014/main" id="{7F1BB303-4FA2-DA4E-905C-7AB0D1D3536E}"/>
              </a:ext>
            </a:extLst>
          </p:cNvPr>
          <p:cNvSpPr>
            <a:spLocks noGrp="1"/>
          </p:cNvSpPr>
          <p:nvPr>
            <p:ph type="ftr" sz="quarter" idx="14"/>
          </p:nvPr>
        </p:nvSpPr>
        <p:spPr>
          <a:xfrm>
            <a:off x="7629875" y="6438918"/>
            <a:ext cx="32636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p>
        </p:txBody>
      </p:sp>
      <p:sp>
        <p:nvSpPr>
          <p:cNvPr id="11" name="Text Placeholder 5">
            <a:extLst>
              <a:ext uri="{FF2B5EF4-FFF2-40B4-BE49-F238E27FC236}">
                <a16:creationId xmlns:a16="http://schemas.microsoft.com/office/drawing/2014/main" id="{23651ECD-8B73-774A-9340-65EC54FADEDD}"/>
              </a:ext>
            </a:extLst>
          </p:cNvPr>
          <p:cNvSpPr>
            <a:spLocks noGrp="1"/>
          </p:cNvSpPr>
          <p:nvPr>
            <p:ph type="body" sz="quarter" idx="10" hasCustomPrompt="1"/>
          </p:nvPr>
        </p:nvSpPr>
        <p:spPr>
          <a:xfrm>
            <a:off x="609602" y="628650"/>
            <a:ext cx="5745012" cy="563563"/>
          </a:xfrm>
          <a:prstGeom prst="rect">
            <a:avLst/>
          </a:prstGeom>
        </p:spPr>
        <p:txBody>
          <a:bodyPr/>
          <a:lstStyle>
            <a:lvl1pPr marL="7938" indent="-7938">
              <a:buNone/>
              <a:tabLst/>
              <a:defRPr sz="2800" b="1">
                <a:solidFill>
                  <a:srgbClr val="002B3A"/>
                </a:solidFill>
              </a:defRPr>
            </a:lvl1pPr>
          </a:lstStyle>
          <a:p>
            <a:pPr lvl="0"/>
            <a:r>
              <a:rPr lang="en-US"/>
              <a:t>INSERT AGENDA TITLE</a:t>
            </a:r>
          </a:p>
        </p:txBody>
      </p:sp>
      <p:sp>
        <p:nvSpPr>
          <p:cNvPr id="12" name="Text Placeholder 5">
            <a:extLst>
              <a:ext uri="{FF2B5EF4-FFF2-40B4-BE49-F238E27FC236}">
                <a16:creationId xmlns:a16="http://schemas.microsoft.com/office/drawing/2014/main" id="{7EE6FB46-0AC9-2648-B0FB-4544715C105D}"/>
              </a:ext>
            </a:extLst>
          </p:cNvPr>
          <p:cNvSpPr>
            <a:spLocks noGrp="1"/>
          </p:cNvSpPr>
          <p:nvPr>
            <p:ph type="body" sz="quarter" idx="11" hasCustomPrompt="1"/>
          </p:nvPr>
        </p:nvSpPr>
        <p:spPr>
          <a:xfrm>
            <a:off x="609602" y="1496867"/>
            <a:ext cx="5745012" cy="3906406"/>
          </a:xfrm>
          <a:prstGeom prst="rect">
            <a:avLst/>
          </a:prstGeom>
        </p:spPr>
        <p:txBody>
          <a:bodyPr/>
          <a:lstStyle>
            <a:lvl1pPr marL="349250" marR="0" indent="-349250" algn="l" defTabSz="914400" rtl="0" eaLnBrk="1" fontAlgn="auto" latinLnBrk="0" hangingPunct="1">
              <a:lnSpc>
                <a:spcPct val="90000"/>
              </a:lnSpc>
              <a:spcBef>
                <a:spcPts val="1000"/>
              </a:spcBef>
              <a:spcAft>
                <a:spcPts val="0"/>
              </a:spcAft>
              <a:buClr>
                <a:srgbClr val="791214"/>
              </a:buClr>
              <a:buSzPct val="100000"/>
              <a:buFont typeface=".Lucida Grande UI Regular"/>
              <a:buChar char="►"/>
              <a:tabLst/>
              <a:defRPr sz="2000" b="0">
                <a:solidFill>
                  <a:srgbClr val="55595D"/>
                </a:solidFill>
              </a:defRPr>
            </a:lvl1pPr>
          </a:lstStyle>
          <a:p>
            <a:pPr lvl="0"/>
            <a:r>
              <a:rPr lang="en-US"/>
              <a:t>Agenda Item 1</a:t>
            </a:r>
          </a:p>
          <a:p>
            <a:pPr lvl="0"/>
            <a:endParaRPr lang="en-US"/>
          </a:p>
        </p:txBody>
      </p:sp>
    </p:spTree>
    <p:extLst>
      <p:ext uri="{BB962C8B-B14F-4D97-AF65-F5344CB8AC3E}">
        <p14:creationId xmlns:p14="http://schemas.microsoft.com/office/powerpoint/2010/main" val="1204639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_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768A7EE-5A71-7A49-B393-37FB3040EE22}"/>
              </a:ext>
            </a:extLst>
          </p:cNvPr>
          <p:cNvSpPr>
            <a:spLocks noGrp="1"/>
          </p:cNvSpPr>
          <p:nvPr>
            <p:ph type="ftr" sz="quarter" idx="14"/>
          </p:nvPr>
        </p:nvSpPr>
        <p:spPr>
          <a:xfrm>
            <a:off x="6428203" y="6407019"/>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endParaRPr lang="en-US">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F2B531A3-4352-5748-B4D1-F805AE1B9242}"/>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C94F036B-F0C4-FA43-8171-421C7324E8EE}"/>
              </a:ext>
            </a:extLst>
          </p:cNvPr>
          <p:cNvPicPr>
            <a:picLocks noChangeAspect="1"/>
          </p:cNvPicPr>
          <p:nvPr userDrawn="1"/>
        </p:nvPicPr>
        <p:blipFill>
          <a:blip r:embed="rId3"/>
          <a:srcRect/>
          <a:stretch/>
        </p:blipFill>
        <p:spPr>
          <a:xfrm>
            <a:off x="484905" y="6191146"/>
            <a:ext cx="1694871" cy="390762"/>
          </a:xfrm>
          <a:prstGeom prst="rect">
            <a:avLst/>
          </a:prstGeom>
        </p:spPr>
      </p:pic>
      <p:sp>
        <p:nvSpPr>
          <p:cNvPr id="9" name="Text Placeholder 5">
            <a:extLst>
              <a:ext uri="{FF2B5EF4-FFF2-40B4-BE49-F238E27FC236}">
                <a16:creationId xmlns:a16="http://schemas.microsoft.com/office/drawing/2014/main" id="{52A836F9-F470-984A-B7F3-A605A121BE1A}"/>
              </a:ext>
            </a:extLst>
          </p:cNvPr>
          <p:cNvSpPr>
            <a:spLocks noGrp="1"/>
          </p:cNvSpPr>
          <p:nvPr>
            <p:ph type="body" sz="quarter" idx="10" hasCustomPrompt="1"/>
          </p:nvPr>
        </p:nvSpPr>
        <p:spPr>
          <a:xfrm>
            <a:off x="5260523" y="2609851"/>
            <a:ext cx="6035040" cy="563563"/>
          </a:xfrm>
          <a:prstGeom prst="rect">
            <a:avLst/>
          </a:prstGeom>
        </p:spPr>
        <p:txBody>
          <a:bodyPr/>
          <a:lstStyle>
            <a:lvl1pPr marL="7938" indent="-7938">
              <a:buNone/>
              <a:tabLst/>
              <a:defRPr sz="3200" b="1">
                <a:solidFill>
                  <a:srgbClr val="002B3A"/>
                </a:solidFill>
              </a:defRPr>
            </a:lvl1pPr>
          </a:lstStyle>
          <a:p>
            <a:pPr lvl="0"/>
            <a:r>
              <a:rPr lang="en-US"/>
              <a:t>INSERT DIVIDER TITLE</a:t>
            </a:r>
          </a:p>
        </p:txBody>
      </p:sp>
      <p:sp>
        <p:nvSpPr>
          <p:cNvPr id="10" name="Text Placeholder 11">
            <a:extLst>
              <a:ext uri="{FF2B5EF4-FFF2-40B4-BE49-F238E27FC236}">
                <a16:creationId xmlns:a16="http://schemas.microsoft.com/office/drawing/2014/main" id="{8B217580-8BBF-BC40-A74B-1F54F8C8B15F}"/>
              </a:ext>
            </a:extLst>
          </p:cNvPr>
          <p:cNvSpPr>
            <a:spLocks noGrp="1"/>
          </p:cNvSpPr>
          <p:nvPr>
            <p:ph type="body" sz="quarter" idx="11" hasCustomPrompt="1"/>
          </p:nvPr>
        </p:nvSpPr>
        <p:spPr>
          <a:xfrm>
            <a:off x="5259932" y="3440114"/>
            <a:ext cx="6035040" cy="333375"/>
          </a:xfrm>
          <a:prstGeom prst="rect">
            <a:avLst/>
          </a:prstGeom>
        </p:spPr>
        <p:txBody>
          <a:bodyPr/>
          <a:lstStyle>
            <a:lvl1pPr marL="7938" indent="-7938">
              <a:buNone/>
              <a:tabLst/>
              <a:defRPr sz="2400">
                <a:solidFill>
                  <a:srgbClr val="55595D"/>
                </a:solidFill>
              </a:defRPr>
            </a:lvl1pPr>
          </a:lstStyle>
          <a:p>
            <a:pPr lvl="0"/>
            <a:r>
              <a:rPr lang="en-US"/>
              <a:t>Insert Divider Subtitle</a:t>
            </a:r>
          </a:p>
        </p:txBody>
      </p:sp>
      <p:sp>
        <p:nvSpPr>
          <p:cNvPr id="11" name="Text Placeholder 11">
            <a:extLst>
              <a:ext uri="{FF2B5EF4-FFF2-40B4-BE49-F238E27FC236}">
                <a16:creationId xmlns:a16="http://schemas.microsoft.com/office/drawing/2014/main" id="{A3CDDEAF-2A3A-584E-98F4-3D6140E7AAED}"/>
              </a:ext>
            </a:extLst>
          </p:cNvPr>
          <p:cNvSpPr>
            <a:spLocks noGrp="1"/>
          </p:cNvSpPr>
          <p:nvPr>
            <p:ph type="body" sz="quarter" idx="13"/>
          </p:nvPr>
        </p:nvSpPr>
        <p:spPr>
          <a:xfrm>
            <a:off x="5259935" y="3236914"/>
            <a:ext cx="6035040" cy="45719"/>
          </a:xfrm>
          <a:prstGeom prst="rect">
            <a:avLst/>
          </a:prstGeom>
          <a:solidFill>
            <a:srgbClr val="791214"/>
          </a:solidFill>
        </p:spPr>
        <p:txBody>
          <a:bodyPr/>
          <a:lstStyle>
            <a:lvl1pPr>
              <a:buNone/>
              <a:defRPr sz="2400">
                <a:noFill/>
              </a:defRPr>
            </a:lvl1pPr>
          </a:lstStyle>
          <a:p>
            <a:pPr lvl="0"/>
            <a:r>
              <a:rPr lang="en-US"/>
              <a:t>Click to edit Master text styles</a:t>
            </a:r>
          </a:p>
        </p:txBody>
      </p:sp>
    </p:spTree>
    <p:extLst>
      <p:ext uri="{BB962C8B-B14F-4D97-AF65-F5344CB8AC3E}">
        <p14:creationId xmlns:p14="http://schemas.microsoft.com/office/powerpoint/2010/main" val="3630971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_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768A7EE-5A71-7A49-B393-37FB3040EE22}"/>
              </a:ext>
            </a:extLst>
          </p:cNvPr>
          <p:cNvSpPr>
            <a:spLocks noGrp="1"/>
          </p:cNvSpPr>
          <p:nvPr>
            <p:ph type="ftr" sz="quarter" idx="14"/>
          </p:nvPr>
        </p:nvSpPr>
        <p:spPr>
          <a:xfrm>
            <a:off x="6428203" y="6407019"/>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endParaRPr lang="en-US">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F2B531A3-4352-5748-B4D1-F805AE1B9242}"/>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C94F036B-F0C4-FA43-8171-421C7324E8EE}"/>
              </a:ext>
            </a:extLst>
          </p:cNvPr>
          <p:cNvPicPr>
            <a:picLocks noChangeAspect="1"/>
          </p:cNvPicPr>
          <p:nvPr userDrawn="1"/>
        </p:nvPicPr>
        <p:blipFill>
          <a:blip r:embed="rId3"/>
          <a:srcRect/>
          <a:stretch/>
        </p:blipFill>
        <p:spPr>
          <a:xfrm>
            <a:off x="484905" y="6191146"/>
            <a:ext cx="1694871" cy="390762"/>
          </a:xfrm>
          <a:prstGeom prst="rect">
            <a:avLst/>
          </a:prstGeom>
        </p:spPr>
      </p:pic>
      <p:sp>
        <p:nvSpPr>
          <p:cNvPr id="9" name="Text Placeholder 5">
            <a:extLst>
              <a:ext uri="{FF2B5EF4-FFF2-40B4-BE49-F238E27FC236}">
                <a16:creationId xmlns:a16="http://schemas.microsoft.com/office/drawing/2014/main" id="{52A836F9-F470-984A-B7F3-A605A121BE1A}"/>
              </a:ext>
            </a:extLst>
          </p:cNvPr>
          <p:cNvSpPr>
            <a:spLocks noGrp="1"/>
          </p:cNvSpPr>
          <p:nvPr>
            <p:ph type="body" sz="quarter" idx="10" hasCustomPrompt="1"/>
          </p:nvPr>
        </p:nvSpPr>
        <p:spPr>
          <a:xfrm>
            <a:off x="5260523" y="2609851"/>
            <a:ext cx="6035040" cy="563563"/>
          </a:xfrm>
          <a:prstGeom prst="rect">
            <a:avLst/>
          </a:prstGeom>
        </p:spPr>
        <p:txBody>
          <a:bodyPr/>
          <a:lstStyle>
            <a:lvl1pPr marL="7938" indent="-7938">
              <a:buNone/>
              <a:tabLst/>
              <a:defRPr sz="3200" b="1">
                <a:solidFill>
                  <a:srgbClr val="002B3A"/>
                </a:solidFill>
              </a:defRPr>
            </a:lvl1pPr>
          </a:lstStyle>
          <a:p>
            <a:pPr lvl="0"/>
            <a:r>
              <a:rPr lang="en-US"/>
              <a:t>INSERT DIVIDER TITLE</a:t>
            </a:r>
          </a:p>
        </p:txBody>
      </p:sp>
      <p:sp>
        <p:nvSpPr>
          <p:cNvPr id="10" name="Text Placeholder 11">
            <a:extLst>
              <a:ext uri="{FF2B5EF4-FFF2-40B4-BE49-F238E27FC236}">
                <a16:creationId xmlns:a16="http://schemas.microsoft.com/office/drawing/2014/main" id="{8B217580-8BBF-BC40-A74B-1F54F8C8B15F}"/>
              </a:ext>
            </a:extLst>
          </p:cNvPr>
          <p:cNvSpPr>
            <a:spLocks noGrp="1"/>
          </p:cNvSpPr>
          <p:nvPr>
            <p:ph type="body" sz="quarter" idx="11" hasCustomPrompt="1"/>
          </p:nvPr>
        </p:nvSpPr>
        <p:spPr>
          <a:xfrm>
            <a:off x="5259932" y="3440114"/>
            <a:ext cx="6035040" cy="333375"/>
          </a:xfrm>
          <a:prstGeom prst="rect">
            <a:avLst/>
          </a:prstGeom>
        </p:spPr>
        <p:txBody>
          <a:bodyPr/>
          <a:lstStyle>
            <a:lvl1pPr marL="7938" indent="-7938">
              <a:buNone/>
              <a:tabLst/>
              <a:defRPr sz="2400">
                <a:solidFill>
                  <a:srgbClr val="55595D"/>
                </a:solidFill>
              </a:defRPr>
            </a:lvl1pPr>
          </a:lstStyle>
          <a:p>
            <a:pPr lvl="0"/>
            <a:r>
              <a:rPr lang="en-US"/>
              <a:t>Insert Divider Subtitle</a:t>
            </a:r>
          </a:p>
        </p:txBody>
      </p:sp>
      <p:sp>
        <p:nvSpPr>
          <p:cNvPr id="11" name="Text Placeholder 11">
            <a:extLst>
              <a:ext uri="{FF2B5EF4-FFF2-40B4-BE49-F238E27FC236}">
                <a16:creationId xmlns:a16="http://schemas.microsoft.com/office/drawing/2014/main" id="{A3CDDEAF-2A3A-584E-98F4-3D6140E7AAED}"/>
              </a:ext>
            </a:extLst>
          </p:cNvPr>
          <p:cNvSpPr>
            <a:spLocks noGrp="1"/>
          </p:cNvSpPr>
          <p:nvPr>
            <p:ph type="body" sz="quarter" idx="13"/>
          </p:nvPr>
        </p:nvSpPr>
        <p:spPr>
          <a:xfrm>
            <a:off x="5259935" y="3236914"/>
            <a:ext cx="6035040" cy="45719"/>
          </a:xfrm>
          <a:prstGeom prst="rect">
            <a:avLst/>
          </a:prstGeom>
          <a:solidFill>
            <a:srgbClr val="791214"/>
          </a:solidFill>
        </p:spPr>
        <p:txBody>
          <a:bodyPr/>
          <a:lstStyle>
            <a:lvl1pPr>
              <a:buNone/>
              <a:defRPr sz="2400">
                <a:noFill/>
              </a:defRPr>
            </a:lvl1pPr>
          </a:lstStyle>
          <a:p>
            <a:pPr lvl="0"/>
            <a:r>
              <a:rPr lang="en-US"/>
              <a:t>Click to edit Master text styles</a:t>
            </a:r>
          </a:p>
        </p:txBody>
      </p:sp>
    </p:spTree>
    <p:extLst>
      <p:ext uri="{BB962C8B-B14F-4D97-AF65-F5344CB8AC3E}">
        <p14:creationId xmlns:p14="http://schemas.microsoft.com/office/powerpoint/2010/main" val="2888513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_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750384D-F384-9845-AE73-9BF30876CF89}"/>
              </a:ext>
            </a:extLst>
          </p:cNvPr>
          <p:cNvSpPr>
            <a:spLocks noGrp="1"/>
          </p:cNvSpPr>
          <p:nvPr>
            <p:ph type="sldNum" sz="quarter" idx="15"/>
          </p:nvPr>
        </p:nvSpPr>
        <p:spPr>
          <a:xfrm>
            <a:off x="11439547" y="6270574"/>
            <a:ext cx="690880" cy="365125"/>
          </a:xfrm>
          <a:prstGeom prst="rect">
            <a:avLst/>
          </a:prstGeom>
        </p:spPr>
        <p:txBody>
          <a:bodyPr/>
          <a:lstStyle>
            <a:lvl1pPr algn="ctr">
              <a:defRPr sz="8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sp>
        <p:nvSpPr>
          <p:cNvPr id="5" name="Text Placeholder 5">
            <a:extLst>
              <a:ext uri="{FF2B5EF4-FFF2-40B4-BE49-F238E27FC236}">
                <a16:creationId xmlns:a16="http://schemas.microsoft.com/office/drawing/2014/main" id="{9FA445DB-3597-F844-9167-35F2A7C08F6E}"/>
              </a:ext>
            </a:extLst>
          </p:cNvPr>
          <p:cNvSpPr>
            <a:spLocks noGrp="1"/>
          </p:cNvSpPr>
          <p:nvPr>
            <p:ph type="body" sz="quarter" idx="10" hasCustomPrompt="1"/>
          </p:nvPr>
        </p:nvSpPr>
        <p:spPr>
          <a:xfrm>
            <a:off x="4939176" y="1304925"/>
            <a:ext cx="5120640" cy="909527"/>
          </a:xfrm>
          <a:prstGeom prst="rect">
            <a:avLst/>
          </a:prstGeom>
        </p:spPr>
        <p:txBody>
          <a:bodyPr/>
          <a:lstStyle>
            <a:lvl1pPr marL="7938" indent="-7938" algn="ctr">
              <a:buNone/>
              <a:tabLst/>
              <a:defRPr sz="3200" b="1">
                <a:solidFill>
                  <a:srgbClr val="791214"/>
                </a:solidFill>
              </a:defRPr>
            </a:lvl1pPr>
          </a:lstStyle>
          <a:p>
            <a:pPr lvl="0"/>
            <a:r>
              <a:rPr lang="en-US"/>
              <a:t>INSERT CALLOUT/</a:t>
            </a:r>
            <a:br>
              <a:rPr lang="en-US"/>
            </a:br>
            <a:r>
              <a:rPr lang="en-US"/>
              <a:t>QUOTE TEXT</a:t>
            </a:r>
          </a:p>
        </p:txBody>
      </p:sp>
      <p:sp>
        <p:nvSpPr>
          <p:cNvPr id="9" name="Text Placeholder 11">
            <a:extLst>
              <a:ext uri="{FF2B5EF4-FFF2-40B4-BE49-F238E27FC236}">
                <a16:creationId xmlns:a16="http://schemas.microsoft.com/office/drawing/2014/main" id="{8F67B4A1-4E92-AC4F-878D-B50F5D1127F3}"/>
              </a:ext>
            </a:extLst>
          </p:cNvPr>
          <p:cNvSpPr>
            <a:spLocks noGrp="1"/>
          </p:cNvSpPr>
          <p:nvPr>
            <p:ph type="body" sz="quarter" idx="13"/>
          </p:nvPr>
        </p:nvSpPr>
        <p:spPr>
          <a:xfrm rot="5400000">
            <a:off x="3437860" y="1717015"/>
            <a:ext cx="1828800" cy="85344"/>
          </a:xfrm>
          <a:prstGeom prst="rect">
            <a:avLst/>
          </a:prstGeom>
          <a:solidFill>
            <a:srgbClr val="791214"/>
          </a:solidFill>
        </p:spPr>
        <p:txBody>
          <a:bodyPr/>
          <a:lstStyle>
            <a:lvl1pPr>
              <a:buNone/>
              <a:defRPr sz="2400">
                <a:noFill/>
              </a:defRPr>
            </a:lvl1pPr>
          </a:lstStyle>
          <a:p>
            <a:pPr lvl="0"/>
            <a:r>
              <a:rPr lang="en-US"/>
              <a:t>Click to edit Master text styles</a:t>
            </a:r>
          </a:p>
        </p:txBody>
      </p:sp>
      <p:sp>
        <p:nvSpPr>
          <p:cNvPr id="10" name="Text Placeholder 11">
            <a:extLst>
              <a:ext uri="{FF2B5EF4-FFF2-40B4-BE49-F238E27FC236}">
                <a16:creationId xmlns:a16="http://schemas.microsoft.com/office/drawing/2014/main" id="{06CE269B-6E0D-1F48-8C54-97D99D773C71}"/>
              </a:ext>
            </a:extLst>
          </p:cNvPr>
          <p:cNvSpPr>
            <a:spLocks noGrp="1"/>
          </p:cNvSpPr>
          <p:nvPr>
            <p:ph type="body" sz="quarter" idx="16"/>
          </p:nvPr>
        </p:nvSpPr>
        <p:spPr>
          <a:xfrm rot="5400000">
            <a:off x="9732333" y="1717015"/>
            <a:ext cx="1828800" cy="85344"/>
          </a:xfrm>
          <a:prstGeom prst="rect">
            <a:avLst/>
          </a:prstGeom>
          <a:solidFill>
            <a:srgbClr val="791214"/>
          </a:solidFill>
        </p:spPr>
        <p:txBody>
          <a:bodyPr/>
          <a:lstStyle>
            <a:lvl1pPr>
              <a:buNone/>
              <a:defRPr sz="2400">
                <a:noFill/>
              </a:defRPr>
            </a:lvl1pPr>
          </a:lstStyle>
          <a:p>
            <a:pPr lvl="0"/>
            <a:r>
              <a:rPr lang="en-US"/>
              <a:t>Click to edit Master text styles</a:t>
            </a:r>
          </a:p>
        </p:txBody>
      </p:sp>
      <p:pic>
        <p:nvPicPr>
          <p:cNvPr id="8" name="Picture 7">
            <a:extLst>
              <a:ext uri="{FF2B5EF4-FFF2-40B4-BE49-F238E27FC236}">
                <a16:creationId xmlns:a16="http://schemas.microsoft.com/office/drawing/2014/main" id="{A4F994E1-6DCE-3248-AA7C-411E18EB55BD}"/>
              </a:ext>
            </a:extLst>
          </p:cNvPr>
          <p:cNvPicPr>
            <a:picLocks noChangeAspect="1"/>
          </p:cNvPicPr>
          <p:nvPr userDrawn="1"/>
        </p:nvPicPr>
        <p:blipFill>
          <a:blip r:embed="rId3"/>
          <a:srcRect/>
          <a:stretch/>
        </p:blipFill>
        <p:spPr>
          <a:xfrm>
            <a:off x="484905" y="6191146"/>
            <a:ext cx="1694871" cy="390762"/>
          </a:xfrm>
          <a:prstGeom prst="rect">
            <a:avLst/>
          </a:prstGeom>
        </p:spPr>
      </p:pic>
      <p:sp>
        <p:nvSpPr>
          <p:cNvPr id="11" name="Footer Placeholder 4">
            <a:extLst>
              <a:ext uri="{FF2B5EF4-FFF2-40B4-BE49-F238E27FC236}">
                <a16:creationId xmlns:a16="http://schemas.microsoft.com/office/drawing/2014/main" id="{76F28170-32A6-8942-BBFC-4DAB21FED75E}"/>
              </a:ext>
            </a:extLst>
          </p:cNvPr>
          <p:cNvSpPr>
            <a:spLocks noGrp="1"/>
          </p:cNvSpPr>
          <p:nvPr>
            <p:ph type="ftr" sz="quarter" idx="14"/>
          </p:nvPr>
        </p:nvSpPr>
        <p:spPr>
          <a:xfrm>
            <a:off x="6262926" y="6357438"/>
            <a:ext cx="4975321" cy="338602"/>
          </a:xfrm>
          <a:prstGeom prst="rect">
            <a:avLst/>
          </a:prstGeom>
        </p:spPr>
        <p:txBody>
          <a:bodyPr/>
          <a:lstStyle>
            <a:lvl1pPr algn="r">
              <a:defRPr lang="en-US" sz="900" b="0" i="1" smtClean="0">
                <a:solidFill>
                  <a:schemeClr val="bg1"/>
                </a:solidFill>
                <a:effectLst/>
                <a:latin typeface="Calibri Light" panose="020F0302020204030204" pitchFamily="34" charset="0"/>
                <a:cs typeface="Calibri Light" panose="020F0302020204030204" pitchFamily="34" charset="0"/>
              </a:defRPr>
            </a:lvl1pPr>
          </a:lstStyle>
          <a:p>
            <a:pPr algn="r"/>
            <a:r>
              <a:rPr lang="en-US"/>
              <a:t>Copyright 2021 DC Health | Government of the District of Columbia</a:t>
            </a:r>
          </a:p>
        </p:txBody>
      </p:sp>
    </p:spTree>
    <p:extLst>
      <p:ext uri="{BB962C8B-B14F-4D97-AF65-F5344CB8AC3E}">
        <p14:creationId xmlns:p14="http://schemas.microsoft.com/office/powerpoint/2010/main" val="3157942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allout_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750384D-F384-9845-AE73-9BF30876CF89}"/>
              </a:ext>
            </a:extLst>
          </p:cNvPr>
          <p:cNvSpPr>
            <a:spLocks noGrp="1"/>
          </p:cNvSpPr>
          <p:nvPr>
            <p:ph type="sldNum" sz="quarter" idx="15"/>
          </p:nvPr>
        </p:nvSpPr>
        <p:spPr>
          <a:xfrm>
            <a:off x="11439547" y="6270574"/>
            <a:ext cx="690880" cy="365125"/>
          </a:xfrm>
          <a:prstGeom prst="rect">
            <a:avLst/>
          </a:prstGeom>
        </p:spPr>
        <p:txBody>
          <a:bodyPr/>
          <a:lstStyle>
            <a:lvl1pPr algn="ctr">
              <a:defRPr sz="8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sp>
        <p:nvSpPr>
          <p:cNvPr id="5" name="Text Placeholder 5">
            <a:extLst>
              <a:ext uri="{FF2B5EF4-FFF2-40B4-BE49-F238E27FC236}">
                <a16:creationId xmlns:a16="http://schemas.microsoft.com/office/drawing/2014/main" id="{9FA445DB-3597-F844-9167-35F2A7C08F6E}"/>
              </a:ext>
            </a:extLst>
          </p:cNvPr>
          <p:cNvSpPr>
            <a:spLocks noGrp="1"/>
          </p:cNvSpPr>
          <p:nvPr>
            <p:ph type="body" sz="quarter" idx="10" hasCustomPrompt="1"/>
          </p:nvPr>
        </p:nvSpPr>
        <p:spPr>
          <a:xfrm>
            <a:off x="4939176" y="1304925"/>
            <a:ext cx="5120640" cy="909527"/>
          </a:xfrm>
          <a:prstGeom prst="rect">
            <a:avLst/>
          </a:prstGeom>
        </p:spPr>
        <p:txBody>
          <a:bodyPr/>
          <a:lstStyle>
            <a:lvl1pPr marL="7938" indent="-7938" algn="ctr">
              <a:buNone/>
              <a:tabLst/>
              <a:defRPr sz="3200" b="1">
                <a:solidFill>
                  <a:srgbClr val="002B3A"/>
                </a:solidFill>
              </a:defRPr>
            </a:lvl1pPr>
          </a:lstStyle>
          <a:p>
            <a:pPr lvl="0"/>
            <a:r>
              <a:rPr lang="en-US"/>
              <a:t>INSERT CALLOUT/</a:t>
            </a:r>
            <a:br>
              <a:rPr lang="en-US"/>
            </a:br>
            <a:r>
              <a:rPr lang="en-US"/>
              <a:t>QUOTE TEXT</a:t>
            </a:r>
          </a:p>
        </p:txBody>
      </p:sp>
      <p:sp>
        <p:nvSpPr>
          <p:cNvPr id="9" name="Text Placeholder 11">
            <a:extLst>
              <a:ext uri="{FF2B5EF4-FFF2-40B4-BE49-F238E27FC236}">
                <a16:creationId xmlns:a16="http://schemas.microsoft.com/office/drawing/2014/main" id="{8F67B4A1-4E92-AC4F-878D-B50F5D1127F3}"/>
              </a:ext>
            </a:extLst>
          </p:cNvPr>
          <p:cNvSpPr>
            <a:spLocks noGrp="1"/>
          </p:cNvSpPr>
          <p:nvPr>
            <p:ph type="body" sz="quarter" idx="13"/>
          </p:nvPr>
        </p:nvSpPr>
        <p:spPr>
          <a:xfrm rot="5400000">
            <a:off x="3437860" y="1717015"/>
            <a:ext cx="1828800" cy="85344"/>
          </a:xfrm>
          <a:prstGeom prst="rect">
            <a:avLst/>
          </a:prstGeom>
          <a:solidFill>
            <a:srgbClr val="002B3A"/>
          </a:solidFill>
        </p:spPr>
        <p:txBody>
          <a:bodyPr/>
          <a:lstStyle>
            <a:lvl1pPr>
              <a:buNone/>
              <a:defRPr sz="2400">
                <a:noFill/>
              </a:defRPr>
            </a:lvl1pPr>
          </a:lstStyle>
          <a:p>
            <a:pPr lvl="0"/>
            <a:r>
              <a:rPr lang="en-US"/>
              <a:t>Click to edit Master text styles</a:t>
            </a:r>
          </a:p>
        </p:txBody>
      </p:sp>
      <p:sp>
        <p:nvSpPr>
          <p:cNvPr id="10" name="Text Placeholder 11">
            <a:extLst>
              <a:ext uri="{FF2B5EF4-FFF2-40B4-BE49-F238E27FC236}">
                <a16:creationId xmlns:a16="http://schemas.microsoft.com/office/drawing/2014/main" id="{06CE269B-6E0D-1F48-8C54-97D99D773C71}"/>
              </a:ext>
            </a:extLst>
          </p:cNvPr>
          <p:cNvSpPr>
            <a:spLocks noGrp="1"/>
          </p:cNvSpPr>
          <p:nvPr>
            <p:ph type="body" sz="quarter" idx="16"/>
          </p:nvPr>
        </p:nvSpPr>
        <p:spPr>
          <a:xfrm rot="5400000">
            <a:off x="9732333" y="1717015"/>
            <a:ext cx="1828800" cy="85344"/>
          </a:xfrm>
          <a:prstGeom prst="rect">
            <a:avLst/>
          </a:prstGeom>
          <a:solidFill>
            <a:srgbClr val="002B3A"/>
          </a:solidFill>
        </p:spPr>
        <p:txBody>
          <a:bodyPr/>
          <a:lstStyle>
            <a:lvl1pPr>
              <a:buNone/>
              <a:defRPr sz="2400">
                <a:noFill/>
              </a:defRPr>
            </a:lvl1pPr>
          </a:lstStyle>
          <a:p>
            <a:pPr lvl="0"/>
            <a:r>
              <a:rPr lang="en-US"/>
              <a:t>Click to edit Master text styles</a:t>
            </a:r>
          </a:p>
        </p:txBody>
      </p:sp>
      <p:pic>
        <p:nvPicPr>
          <p:cNvPr id="8" name="Picture 7">
            <a:extLst>
              <a:ext uri="{FF2B5EF4-FFF2-40B4-BE49-F238E27FC236}">
                <a16:creationId xmlns:a16="http://schemas.microsoft.com/office/drawing/2014/main" id="{A4F994E1-6DCE-3248-AA7C-411E18EB55BD}"/>
              </a:ext>
            </a:extLst>
          </p:cNvPr>
          <p:cNvPicPr>
            <a:picLocks noChangeAspect="1"/>
          </p:cNvPicPr>
          <p:nvPr userDrawn="1"/>
        </p:nvPicPr>
        <p:blipFill>
          <a:blip r:embed="rId3"/>
          <a:srcRect/>
          <a:stretch/>
        </p:blipFill>
        <p:spPr>
          <a:xfrm>
            <a:off x="484905" y="6191146"/>
            <a:ext cx="1694871" cy="390762"/>
          </a:xfrm>
          <a:prstGeom prst="rect">
            <a:avLst/>
          </a:prstGeom>
        </p:spPr>
      </p:pic>
      <p:sp>
        <p:nvSpPr>
          <p:cNvPr id="11" name="Footer Placeholder 4">
            <a:extLst>
              <a:ext uri="{FF2B5EF4-FFF2-40B4-BE49-F238E27FC236}">
                <a16:creationId xmlns:a16="http://schemas.microsoft.com/office/drawing/2014/main" id="{76F28170-32A6-8942-BBFC-4DAB21FED75E}"/>
              </a:ext>
            </a:extLst>
          </p:cNvPr>
          <p:cNvSpPr>
            <a:spLocks noGrp="1"/>
          </p:cNvSpPr>
          <p:nvPr>
            <p:ph type="ftr" sz="quarter" idx="14"/>
          </p:nvPr>
        </p:nvSpPr>
        <p:spPr>
          <a:xfrm>
            <a:off x="6262926" y="6357438"/>
            <a:ext cx="4975321" cy="338602"/>
          </a:xfrm>
          <a:prstGeom prst="rect">
            <a:avLst/>
          </a:prstGeom>
        </p:spPr>
        <p:txBody>
          <a:bodyPr/>
          <a:lstStyle>
            <a:lvl1pPr algn="r">
              <a:defRPr lang="en-US" sz="900" b="0" i="1" smtClean="0">
                <a:solidFill>
                  <a:schemeClr val="bg1"/>
                </a:solidFill>
                <a:effectLst/>
                <a:latin typeface="Calibri Light" panose="020F0302020204030204" pitchFamily="34" charset="0"/>
                <a:cs typeface="Calibri Light" panose="020F0302020204030204" pitchFamily="34" charset="0"/>
              </a:defRPr>
            </a:lvl1pPr>
          </a:lstStyle>
          <a:p>
            <a:pPr algn="r"/>
            <a:r>
              <a:rPr lang="en-US"/>
              <a:t>Copyright 2021 DC Health | Government of the District of Columbia</a:t>
            </a:r>
          </a:p>
        </p:txBody>
      </p:sp>
    </p:spTree>
    <p:extLst>
      <p:ext uri="{BB962C8B-B14F-4D97-AF65-F5344CB8AC3E}">
        <p14:creationId xmlns:p14="http://schemas.microsoft.com/office/powerpoint/2010/main" val="2833966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ck Cover w/ Coronoa Langu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315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5D07A2B-DC21-E94C-A3E4-C9F19ED7E2A2}"/>
              </a:ext>
            </a:extLst>
          </p:cNvPr>
          <p:cNvSpPr>
            <a:spLocks noGrp="1"/>
          </p:cNvSpPr>
          <p:nvPr>
            <p:ph type="ftr" sz="quarter" idx="14"/>
          </p:nvPr>
        </p:nvSpPr>
        <p:spPr>
          <a:xfrm>
            <a:off x="6428203" y="6396386"/>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sp>
        <p:nvSpPr>
          <p:cNvPr id="3" name="Slide Number Placeholder 5">
            <a:extLst>
              <a:ext uri="{FF2B5EF4-FFF2-40B4-BE49-F238E27FC236}">
                <a16:creationId xmlns:a16="http://schemas.microsoft.com/office/drawing/2014/main" id="{A29BD921-9CBA-3C48-8EE6-F467A320FA47}"/>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sp>
        <p:nvSpPr>
          <p:cNvPr id="11" name="Content Placeholder 10">
            <a:extLst>
              <a:ext uri="{FF2B5EF4-FFF2-40B4-BE49-F238E27FC236}">
                <a16:creationId xmlns:a16="http://schemas.microsoft.com/office/drawing/2014/main" id="{2359D89A-158B-0849-8F08-B83F627DC38F}"/>
              </a:ext>
            </a:extLst>
          </p:cNvPr>
          <p:cNvSpPr>
            <a:spLocks noGrp="1"/>
          </p:cNvSpPr>
          <p:nvPr>
            <p:ph sz="quarter" idx="16"/>
          </p:nvPr>
        </p:nvSpPr>
        <p:spPr>
          <a:xfrm>
            <a:off x="1827201" y="1335371"/>
            <a:ext cx="9514416" cy="4487862"/>
          </a:xfrm>
          <a:prstGeom prst="rect">
            <a:avLst/>
          </a:prstGeom>
        </p:spPr>
        <p:txBody>
          <a:bodyPr/>
          <a:lstStyle>
            <a:lvl1pPr>
              <a:spcBef>
                <a:spcPts val="600"/>
              </a:spcBef>
              <a:spcAft>
                <a:spcPts val="600"/>
              </a:spcAft>
              <a:buClr>
                <a:srgbClr val="791214"/>
              </a:buClr>
              <a:defRPr sz="2400" b="0" i="0">
                <a:solidFill>
                  <a:srgbClr val="55595D"/>
                </a:solidFill>
                <a:latin typeface="Calibri Light" panose="020F0302020204030204" pitchFamily="34" charset="0"/>
                <a:cs typeface="Calibri Light" panose="020F0302020204030204" pitchFamily="34" charset="0"/>
              </a:defRPr>
            </a:lvl1pPr>
            <a:lvl2pPr>
              <a:spcBef>
                <a:spcPts val="600"/>
              </a:spcBef>
              <a:spcAft>
                <a:spcPts val="600"/>
              </a:spcAft>
              <a:buFont typeface="Monaco" pitchFamily="2" charset="77"/>
              <a:buChar char="⎼"/>
              <a:defRPr sz="1800" b="0" i="0">
                <a:solidFill>
                  <a:srgbClr val="55595D"/>
                </a:solidFill>
                <a:latin typeface="Calibri Light" panose="020F0302020204030204" pitchFamily="34" charset="0"/>
                <a:cs typeface="Calibri Light" panose="020F0302020204030204" pitchFamily="34" charset="0"/>
              </a:defRPr>
            </a:lvl2pPr>
            <a:lvl3pPr>
              <a:spcBef>
                <a:spcPts val="600"/>
              </a:spcBef>
              <a:spcAft>
                <a:spcPts val="600"/>
              </a:spcAft>
              <a:buFont typeface="Courier New" panose="02070309020205020404" pitchFamily="49" charset="0"/>
              <a:buChar char="o"/>
              <a:defRPr sz="1600" b="0" i="0">
                <a:solidFill>
                  <a:srgbClr val="55595D"/>
                </a:solidFill>
                <a:latin typeface="Calibri Light" panose="020F0302020204030204" pitchFamily="34" charset="0"/>
                <a:cs typeface="Calibri Light" panose="020F0302020204030204" pitchFamily="34" charset="0"/>
              </a:defRPr>
            </a:lvl3pPr>
            <a:lvl4pPr>
              <a:defRPr>
                <a:solidFill>
                  <a:srgbClr val="55595D"/>
                </a:solidFill>
              </a:defRPr>
            </a:lvl4pPr>
            <a:lvl5pPr>
              <a:defRPr>
                <a:solidFill>
                  <a:srgbClr val="55595D"/>
                </a:solidFill>
              </a:defRPr>
            </a:lvl5pPr>
          </a:lstStyle>
          <a:p>
            <a:pPr lvl="0"/>
            <a:r>
              <a:rPr lang="en-US"/>
              <a:t>Click to edit Master text styles</a:t>
            </a:r>
          </a:p>
          <a:p>
            <a:pPr lvl="1"/>
            <a:r>
              <a:rPr lang="en-US"/>
              <a:t>Second level</a:t>
            </a:r>
          </a:p>
          <a:p>
            <a:pPr lvl="2"/>
            <a:r>
              <a:rPr lang="en-US"/>
              <a:t>Third level</a:t>
            </a:r>
          </a:p>
        </p:txBody>
      </p:sp>
      <p:sp>
        <p:nvSpPr>
          <p:cNvPr id="12" name="Text Placeholder 5">
            <a:extLst>
              <a:ext uri="{FF2B5EF4-FFF2-40B4-BE49-F238E27FC236}">
                <a16:creationId xmlns:a16="http://schemas.microsoft.com/office/drawing/2014/main" id="{5E85BA74-E469-334B-8BFC-1323569FC9D3}"/>
              </a:ext>
            </a:extLst>
          </p:cNvPr>
          <p:cNvSpPr>
            <a:spLocks noGrp="1"/>
          </p:cNvSpPr>
          <p:nvPr>
            <p:ph type="body" sz="quarter" idx="10" hasCustomPrompt="1"/>
          </p:nvPr>
        </p:nvSpPr>
        <p:spPr>
          <a:xfrm>
            <a:off x="1827201" y="577902"/>
            <a:ext cx="9514416" cy="563563"/>
          </a:xfrm>
          <a:prstGeom prst="rect">
            <a:avLst/>
          </a:prstGeom>
        </p:spPr>
        <p:txBody>
          <a:bodyPr/>
          <a:lstStyle>
            <a:lvl1pPr marL="7938" indent="-7938">
              <a:buNone/>
              <a:tabLst/>
              <a:defRPr sz="3200" b="1">
                <a:solidFill>
                  <a:srgbClr val="002B3A"/>
                </a:solidFill>
              </a:defRPr>
            </a:lvl1pPr>
          </a:lstStyle>
          <a:p>
            <a:pPr lvl="0"/>
            <a:r>
              <a:rPr lang="en-US"/>
              <a:t>INSERT TITLE</a:t>
            </a:r>
          </a:p>
        </p:txBody>
      </p:sp>
      <p:pic>
        <p:nvPicPr>
          <p:cNvPr id="7" name="Picture 6">
            <a:extLst>
              <a:ext uri="{FF2B5EF4-FFF2-40B4-BE49-F238E27FC236}">
                <a16:creationId xmlns:a16="http://schemas.microsoft.com/office/drawing/2014/main" id="{74357AFA-52A1-B94F-8371-DB6BE87D2ADC}"/>
              </a:ext>
            </a:extLst>
          </p:cNvPr>
          <p:cNvPicPr>
            <a:picLocks noChangeAspect="1"/>
          </p:cNvPicPr>
          <p:nvPr userDrawn="1"/>
        </p:nvPicPr>
        <p:blipFill>
          <a:blip r:embed="rId3"/>
          <a:srcRect/>
          <a:stretch/>
        </p:blipFill>
        <p:spPr>
          <a:xfrm>
            <a:off x="1827201" y="6191146"/>
            <a:ext cx="1694871" cy="390761"/>
          </a:xfrm>
          <a:prstGeom prst="rect">
            <a:avLst/>
          </a:prstGeom>
        </p:spPr>
      </p:pic>
    </p:spTree>
    <p:extLst>
      <p:ext uri="{BB962C8B-B14F-4D97-AF65-F5344CB8AC3E}">
        <p14:creationId xmlns:p14="http://schemas.microsoft.com/office/powerpoint/2010/main" val="417097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_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768A7EE-5A71-7A49-B393-37FB3040EE22}"/>
              </a:ext>
            </a:extLst>
          </p:cNvPr>
          <p:cNvSpPr>
            <a:spLocks noGrp="1"/>
          </p:cNvSpPr>
          <p:nvPr>
            <p:ph type="ftr" sz="quarter" idx="14"/>
          </p:nvPr>
        </p:nvSpPr>
        <p:spPr>
          <a:xfrm>
            <a:off x="6428203" y="6407019"/>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F2B531A3-4352-5748-B4D1-F805AE1B9242}"/>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C94F036B-F0C4-FA43-8171-421C7324E8EE}"/>
              </a:ext>
            </a:extLst>
          </p:cNvPr>
          <p:cNvPicPr>
            <a:picLocks noChangeAspect="1"/>
          </p:cNvPicPr>
          <p:nvPr userDrawn="1"/>
        </p:nvPicPr>
        <p:blipFill>
          <a:blip r:embed="rId3"/>
          <a:srcRect/>
          <a:stretch/>
        </p:blipFill>
        <p:spPr>
          <a:xfrm>
            <a:off x="484905" y="6191146"/>
            <a:ext cx="1694871" cy="390762"/>
          </a:xfrm>
          <a:prstGeom prst="rect">
            <a:avLst/>
          </a:prstGeom>
        </p:spPr>
      </p:pic>
      <p:sp>
        <p:nvSpPr>
          <p:cNvPr id="9" name="Text Placeholder 5">
            <a:extLst>
              <a:ext uri="{FF2B5EF4-FFF2-40B4-BE49-F238E27FC236}">
                <a16:creationId xmlns:a16="http://schemas.microsoft.com/office/drawing/2014/main" id="{52A836F9-F470-984A-B7F3-A605A121BE1A}"/>
              </a:ext>
            </a:extLst>
          </p:cNvPr>
          <p:cNvSpPr>
            <a:spLocks noGrp="1"/>
          </p:cNvSpPr>
          <p:nvPr>
            <p:ph type="body" sz="quarter" idx="10" hasCustomPrompt="1"/>
          </p:nvPr>
        </p:nvSpPr>
        <p:spPr>
          <a:xfrm>
            <a:off x="5260523" y="2609851"/>
            <a:ext cx="6035040" cy="563563"/>
          </a:xfrm>
          <a:prstGeom prst="rect">
            <a:avLst/>
          </a:prstGeom>
        </p:spPr>
        <p:txBody>
          <a:bodyPr/>
          <a:lstStyle>
            <a:lvl1pPr>
              <a:buNone/>
              <a:defRPr sz="3200" b="1">
                <a:solidFill>
                  <a:srgbClr val="002B3A"/>
                </a:solidFill>
              </a:defRPr>
            </a:lvl1pPr>
          </a:lstStyle>
          <a:p>
            <a:pPr lvl="0"/>
            <a:r>
              <a:rPr lang="en-US"/>
              <a:t>INSERT DIVIDER TITLE</a:t>
            </a:r>
          </a:p>
        </p:txBody>
      </p:sp>
      <p:sp>
        <p:nvSpPr>
          <p:cNvPr id="10" name="Text Placeholder 11">
            <a:extLst>
              <a:ext uri="{FF2B5EF4-FFF2-40B4-BE49-F238E27FC236}">
                <a16:creationId xmlns:a16="http://schemas.microsoft.com/office/drawing/2014/main" id="{8B217580-8BBF-BC40-A74B-1F54F8C8B15F}"/>
              </a:ext>
            </a:extLst>
          </p:cNvPr>
          <p:cNvSpPr>
            <a:spLocks noGrp="1"/>
          </p:cNvSpPr>
          <p:nvPr>
            <p:ph type="body" sz="quarter" idx="11" hasCustomPrompt="1"/>
          </p:nvPr>
        </p:nvSpPr>
        <p:spPr>
          <a:xfrm>
            <a:off x="5259932" y="3440114"/>
            <a:ext cx="6035040" cy="333375"/>
          </a:xfrm>
          <a:prstGeom prst="rect">
            <a:avLst/>
          </a:prstGeom>
        </p:spPr>
        <p:txBody>
          <a:bodyPr/>
          <a:lstStyle>
            <a:lvl1pPr>
              <a:buNone/>
              <a:defRPr sz="2400">
                <a:solidFill>
                  <a:srgbClr val="55595D"/>
                </a:solidFill>
              </a:defRPr>
            </a:lvl1pPr>
          </a:lstStyle>
          <a:p>
            <a:pPr lvl="0"/>
            <a:r>
              <a:rPr lang="en-US"/>
              <a:t>Insert Divider Subtitle</a:t>
            </a:r>
          </a:p>
        </p:txBody>
      </p:sp>
      <p:sp>
        <p:nvSpPr>
          <p:cNvPr id="11" name="Text Placeholder 11">
            <a:extLst>
              <a:ext uri="{FF2B5EF4-FFF2-40B4-BE49-F238E27FC236}">
                <a16:creationId xmlns:a16="http://schemas.microsoft.com/office/drawing/2014/main" id="{A3CDDEAF-2A3A-584E-98F4-3D6140E7AAED}"/>
              </a:ext>
            </a:extLst>
          </p:cNvPr>
          <p:cNvSpPr>
            <a:spLocks noGrp="1"/>
          </p:cNvSpPr>
          <p:nvPr>
            <p:ph type="body" sz="quarter" idx="13"/>
          </p:nvPr>
        </p:nvSpPr>
        <p:spPr>
          <a:xfrm>
            <a:off x="5259935" y="3236914"/>
            <a:ext cx="6035040" cy="45719"/>
          </a:xfrm>
          <a:prstGeom prst="rect">
            <a:avLst/>
          </a:prstGeom>
          <a:solidFill>
            <a:srgbClr val="791214"/>
          </a:solidFill>
        </p:spPr>
        <p:txBody>
          <a:bodyPr/>
          <a:lstStyle>
            <a:lvl1pPr>
              <a:buNone/>
              <a:defRPr sz="2400">
                <a:noFill/>
              </a:defRPr>
            </a:lvl1pPr>
          </a:lstStyle>
          <a:p>
            <a:pPr lvl="0"/>
            <a:endParaRPr lang="en-US"/>
          </a:p>
        </p:txBody>
      </p:sp>
    </p:spTree>
    <p:extLst>
      <p:ext uri="{BB962C8B-B14F-4D97-AF65-F5344CB8AC3E}">
        <p14:creationId xmlns:p14="http://schemas.microsoft.com/office/powerpoint/2010/main" val="2888513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w/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BA68588-9A59-B341-8095-A3DC9375EDEE}"/>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sp>
        <p:nvSpPr>
          <p:cNvPr id="6" name="Content Placeholder 10">
            <a:extLst>
              <a:ext uri="{FF2B5EF4-FFF2-40B4-BE49-F238E27FC236}">
                <a16:creationId xmlns:a16="http://schemas.microsoft.com/office/drawing/2014/main" id="{D0BCE1AE-6A59-3E45-B4D1-669E3F7BD6C6}"/>
              </a:ext>
            </a:extLst>
          </p:cNvPr>
          <p:cNvSpPr>
            <a:spLocks noGrp="1"/>
          </p:cNvSpPr>
          <p:nvPr>
            <p:ph sz="quarter" idx="16"/>
          </p:nvPr>
        </p:nvSpPr>
        <p:spPr>
          <a:xfrm>
            <a:off x="1827201" y="1835876"/>
            <a:ext cx="9514416" cy="3854570"/>
          </a:xfrm>
          <a:prstGeom prst="rect">
            <a:avLst/>
          </a:prstGeom>
        </p:spPr>
        <p:txBody>
          <a:bodyPr/>
          <a:lstStyle>
            <a:lvl1pPr>
              <a:spcBef>
                <a:spcPts val="600"/>
              </a:spcBef>
              <a:spcAft>
                <a:spcPts val="600"/>
              </a:spcAft>
              <a:buClr>
                <a:srgbClr val="791214"/>
              </a:buClr>
              <a:defRPr sz="2400" b="0" i="0">
                <a:solidFill>
                  <a:srgbClr val="55595D"/>
                </a:solidFill>
                <a:latin typeface="Calibri Light" panose="020F0302020204030204" pitchFamily="34" charset="0"/>
                <a:cs typeface="Calibri Light" panose="020F0302020204030204" pitchFamily="34" charset="0"/>
              </a:defRPr>
            </a:lvl1pPr>
            <a:lvl2pPr>
              <a:spcBef>
                <a:spcPts val="600"/>
              </a:spcBef>
              <a:spcAft>
                <a:spcPts val="600"/>
              </a:spcAft>
              <a:buFont typeface="Monaco" pitchFamily="2" charset="77"/>
              <a:buChar char="⎼"/>
              <a:defRPr sz="1800" b="0" i="0">
                <a:solidFill>
                  <a:srgbClr val="55595D"/>
                </a:solidFill>
                <a:latin typeface="Calibri Light" panose="020F0302020204030204" pitchFamily="34" charset="0"/>
                <a:cs typeface="Calibri Light" panose="020F0302020204030204" pitchFamily="34" charset="0"/>
              </a:defRPr>
            </a:lvl2pPr>
            <a:lvl3pPr>
              <a:spcBef>
                <a:spcPts val="600"/>
              </a:spcBef>
              <a:spcAft>
                <a:spcPts val="600"/>
              </a:spcAft>
              <a:buFont typeface="Courier New" panose="02070309020205020404" pitchFamily="49" charset="0"/>
              <a:buChar char="o"/>
              <a:defRPr sz="1600" b="0" i="0">
                <a:solidFill>
                  <a:srgbClr val="55595D"/>
                </a:solidFill>
                <a:latin typeface="Calibri Light" panose="020F0302020204030204" pitchFamily="34" charset="0"/>
                <a:cs typeface="Calibri Light" panose="020F0302020204030204" pitchFamily="34" charset="0"/>
              </a:defRPr>
            </a:lvl3pPr>
            <a:lvl4pPr>
              <a:defRPr>
                <a:solidFill>
                  <a:srgbClr val="55595D"/>
                </a:solidFill>
              </a:defRPr>
            </a:lvl4pPr>
            <a:lvl5pPr>
              <a:defRPr>
                <a:solidFill>
                  <a:srgbClr val="55595D"/>
                </a:solidFill>
              </a:defRPr>
            </a:lvl5pPr>
          </a:lstStyle>
          <a:p>
            <a:pPr lvl="0"/>
            <a:r>
              <a:rPr lang="en-US"/>
              <a:t>Click to edit Master text styles</a:t>
            </a:r>
          </a:p>
          <a:p>
            <a:pPr lvl="1"/>
            <a:r>
              <a:rPr lang="en-US"/>
              <a:t>Second level</a:t>
            </a:r>
          </a:p>
          <a:p>
            <a:pPr lvl="2"/>
            <a:r>
              <a:rPr lang="en-US"/>
              <a:t>Third level</a:t>
            </a:r>
          </a:p>
        </p:txBody>
      </p:sp>
      <p:sp>
        <p:nvSpPr>
          <p:cNvPr id="7" name="Text Placeholder 5">
            <a:extLst>
              <a:ext uri="{FF2B5EF4-FFF2-40B4-BE49-F238E27FC236}">
                <a16:creationId xmlns:a16="http://schemas.microsoft.com/office/drawing/2014/main" id="{54F1B4F1-7590-8F4D-A1F3-07529DE10BFF}"/>
              </a:ext>
            </a:extLst>
          </p:cNvPr>
          <p:cNvSpPr>
            <a:spLocks noGrp="1"/>
          </p:cNvSpPr>
          <p:nvPr>
            <p:ph type="body" sz="quarter" idx="10" hasCustomPrompt="1"/>
          </p:nvPr>
        </p:nvSpPr>
        <p:spPr>
          <a:xfrm>
            <a:off x="1827202" y="577902"/>
            <a:ext cx="9514413" cy="563563"/>
          </a:xfrm>
          <a:prstGeom prst="rect">
            <a:avLst/>
          </a:prstGeom>
        </p:spPr>
        <p:txBody>
          <a:bodyPr/>
          <a:lstStyle>
            <a:lvl1pPr>
              <a:buNone/>
              <a:defRPr sz="3200" b="1">
                <a:solidFill>
                  <a:srgbClr val="002B3A"/>
                </a:solidFill>
              </a:defRPr>
            </a:lvl1pPr>
          </a:lstStyle>
          <a:p>
            <a:pPr lvl="0"/>
            <a:r>
              <a:rPr lang="en-US"/>
              <a:t>INSERT TITLE</a:t>
            </a:r>
          </a:p>
        </p:txBody>
      </p:sp>
      <p:sp>
        <p:nvSpPr>
          <p:cNvPr id="8" name="Text Placeholder 11">
            <a:extLst>
              <a:ext uri="{FF2B5EF4-FFF2-40B4-BE49-F238E27FC236}">
                <a16:creationId xmlns:a16="http://schemas.microsoft.com/office/drawing/2014/main" id="{9C337A10-F398-2B41-89DA-BDCDEED54498}"/>
              </a:ext>
            </a:extLst>
          </p:cNvPr>
          <p:cNvSpPr>
            <a:spLocks noGrp="1"/>
          </p:cNvSpPr>
          <p:nvPr>
            <p:ph type="body" sz="quarter" idx="11" hasCustomPrompt="1"/>
          </p:nvPr>
        </p:nvSpPr>
        <p:spPr>
          <a:xfrm>
            <a:off x="1827201" y="1225128"/>
            <a:ext cx="9514415" cy="333375"/>
          </a:xfrm>
          <a:prstGeom prst="rect">
            <a:avLst/>
          </a:prstGeom>
        </p:spPr>
        <p:txBody>
          <a:bodyPr/>
          <a:lstStyle>
            <a:lvl1pPr>
              <a:buNone/>
              <a:defRPr sz="2400">
                <a:solidFill>
                  <a:srgbClr val="55595D"/>
                </a:solidFill>
              </a:defRPr>
            </a:lvl1pPr>
          </a:lstStyle>
          <a:p>
            <a:pPr lvl="0"/>
            <a:r>
              <a:rPr lang="en-US"/>
              <a:t>Insert Divider Subtitle</a:t>
            </a:r>
          </a:p>
        </p:txBody>
      </p:sp>
      <p:pic>
        <p:nvPicPr>
          <p:cNvPr id="9" name="Picture 8">
            <a:extLst>
              <a:ext uri="{FF2B5EF4-FFF2-40B4-BE49-F238E27FC236}">
                <a16:creationId xmlns:a16="http://schemas.microsoft.com/office/drawing/2014/main" id="{A927A17B-E752-574C-B478-70A9D40A261D}"/>
              </a:ext>
            </a:extLst>
          </p:cNvPr>
          <p:cNvPicPr>
            <a:picLocks noChangeAspect="1"/>
          </p:cNvPicPr>
          <p:nvPr userDrawn="1"/>
        </p:nvPicPr>
        <p:blipFill>
          <a:blip r:embed="rId3"/>
          <a:srcRect/>
          <a:stretch/>
        </p:blipFill>
        <p:spPr>
          <a:xfrm>
            <a:off x="1827201" y="6191146"/>
            <a:ext cx="1694871" cy="390761"/>
          </a:xfrm>
          <a:prstGeom prst="rect">
            <a:avLst/>
          </a:prstGeom>
        </p:spPr>
      </p:pic>
      <p:sp>
        <p:nvSpPr>
          <p:cNvPr id="10" name="Footer Placeholder 4">
            <a:extLst>
              <a:ext uri="{FF2B5EF4-FFF2-40B4-BE49-F238E27FC236}">
                <a16:creationId xmlns:a16="http://schemas.microsoft.com/office/drawing/2014/main" id="{C261DABC-C431-1249-8044-E42A08268862}"/>
              </a:ext>
            </a:extLst>
          </p:cNvPr>
          <p:cNvSpPr>
            <a:spLocks noGrp="1"/>
          </p:cNvSpPr>
          <p:nvPr>
            <p:ph type="ftr" sz="quarter" idx="14"/>
          </p:nvPr>
        </p:nvSpPr>
        <p:spPr>
          <a:xfrm>
            <a:off x="6428203" y="6396386"/>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50399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ront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C8F0DDDD-2BF6-6C4A-B765-A7FFC37D2CEE}"/>
              </a:ext>
            </a:extLst>
          </p:cNvPr>
          <p:cNvSpPr>
            <a:spLocks noGrp="1"/>
          </p:cNvSpPr>
          <p:nvPr>
            <p:ph type="ftr" sz="quarter" idx="14"/>
          </p:nvPr>
        </p:nvSpPr>
        <p:spPr>
          <a:xfrm>
            <a:off x="659789" y="6281703"/>
            <a:ext cx="6256472" cy="338602"/>
          </a:xfrm>
          <a:prstGeom prst="rect">
            <a:avLst/>
          </a:prstGeom>
        </p:spPr>
        <p:txBody>
          <a:bodyPr/>
          <a:lstStyle>
            <a:lvl1pPr algn="l">
              <a:defRPr lang="en-US" sz="900" b="0" i="1" smtClean="0">
                <a:solidFill>
                  <a:srgbClr val="55595D"/>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endParaRPr lang="en-US">
              <a:latin typeface="Calibri Light" panose="020F0302020204030204" pitchFamily="34" charset="0"/>
              <a:cs typeface="Calibri Light" panose="020F0302020204030204" pitchFamily="34" charset="0"/>
            </a:endParaRPr>
          </a:p>
        </p:txBody>
      </p:sp>
      <p:sp>
        <p:nvSpPr>
          <p:cNvPr id="8" name="Text Placeholder 5">
            <a:extLst>
              <a:ext uri="{FF2B5EF4-FFF2-40B4-BE49-F238E27FC236}">
                <a16:creationId xmlns:a16="http://schemas.microsoft.com/office/drawing/2014/main" id="{AF5CB9F2-B9FE-5D4E-A023-27ACF1441522}"/>
              </a:ext>
            </a:extLst>
          </p:cNvPr>
          <p:cNvSpPr>
            <a:spLocks noGrp="1"/>
          </p:cNvSpPr>
          <p:nvPr>
            <p:ph type="body" sz="quarter" idx="10" hasCustomPrompt="1"/>
          </p:nvPr>
        </p:nvSpPr>
        <p:spPr>
          <a:xfrm>
            <a:off x="660376" y="3299280"/>
            <a:ext cx="8869680" cy="563563"/>
          </a:xfrm>
          <a:prstGeom prst="rect">
            <a:avLst/>
          </a:prstGeom>
        </p:spPr>
        <p:txBody>
          <a:bodyPr/>
          <a:lstStyle>
            <a:lvl1pPr marL="7938" indent="-7938">
              <a:buNone/>
              <a:tabLst/>
              <a:defRPr sz="3200" b="1">
                <a:solidFill>
                  <a:srgbClr val="002B3A"/>
                </a:solidFill>
              </a:defRPr>
            </a:lvl1pPr>
          </a:lstStyle>
          <a:p>
            <a:pPr lvl="0"/>
            <a:r>
              <a:rPr lang="en-US"/>
              <a:t>INSERT TITLE</a:t>
            </a:r>
          </a:p>
        </p:txBody>
      </p:sp>
      <p:sp>
        <p:nvSpPr>
          <p:cNvPr id="9" name="Text Placeholder 11">
            <a:extLst>
              <a:ext uri="{FF2B5EF4-FFF2-40B4-BE49-F238E27FC236}">
                <a16:creationId xmlns:a16="http://schemas.microsoft.com/office/drawing/2014/main" id="{3C122FB5-D7FE-7945-9DED-2A15D0C350AF}"/>
              </a:ext>
            </a:extLst>
          </p:cNvPr>
          <p:cNvSpPr>
            <a:spLocks noGrp="1"/>
          </p:cNvSpPr>
          <p:nvPr>
            <p:ph type="body" sz="quarter" idx="11" hasCustomPrompt="1"/>
          </p:nvPr>
        </p:nvSpPr>
        <p:spPr>
          <a:xfrm>
            <a:off x="659790" y="4129543"/>
            <a:ext cx="8869680" cy="333375"/>
          </a:xfrm>
          <a:prstGeom prst="rect">
            <a:avLst/>
          </a:prstGeom>
        </p:spPr>
        <p:txBody>
          <a:bodyPr/>
          <a:lstStyle>
            <a:lvl1pPr marL="7938" indent="-7938">
              <a:buNone/>
              <a:tabLst/>
              <a:defRPr sz="2400">
                <a:solidFill>
                  <a:srgbClr val="55595D"/>
                </a:solidFill>
              </a:defRPr>
            </a:lvl1pPr>
          </a:lstStyle>
          <a:p>
            <a:pPr lvl="0"/>
            <a:r>
              <a:rPr lang="en-US"/>
              <a:t>Insert Subtitle</a:t>
            </a:r>
          </a:p>
        </p:txBody>
      </p:sp>
      <p:sp>
        <p:nvSpPr>
          <p:cNvPr id="10" name="Text Placeholder 11">
            <a:extLst>
              <a:ext uri="{FF2B5EF4-FFF2-40B4-BE49-F238E27FC236}">
                <a16:creationId xmlns:a16="http://schemas.microsoft.com/office/drawing/2014/main" id="{9DA7EAF2-9E1C-5E49-808A-B351B9D2BE41}"/>
              </a:ext>
            </a:extLst>
          </p:cNvPr>
          <p:cNvSpPr>
            <a:spLocks noGrp="1"/>
          </p:cNvSpPr>
          <p:nvPr>
            <p:ph type="body" sz="quarter" idx="12" hasCustomPrompt="1"/>
          </p:nvPr>
        </p:nvSpPr>
        <p:spPr>
          <a:xfrm>
            <a:off x="659791" y="4674488"/>
            <a:ext cx="8869679" cy="333375"/>
          </a:xfrm>
          <a:prstGeom prst="rect">
            <a:avLst/>
          </a:prstGeom>
        </p:spPr>
        <p:txBody>
          <a:bodyPr/>
          <a:lstStyle>
            <a:lvl1pPr marL="7938" indent="-7938">
              <a:buNone/>
              <a:tabLst/>
              <a:defRPr sz="1800">
                <a:solidFill>
                  <a:srgbClr val="55595D"/>
                </a:solidFill>
              </a:defRPr>
            </a:lvl1pPr>
          </a:lstStyle>
          <a:p>
            <a:pPr lvl="0"/>
            <a:r>
              <a:rPr lang="en-US"/>
              <a:t>Insert Presenter | Insert Date</a:t>
            </a:r>
          </a:p>
        </p:txBody>
      </p:sp>
      <p:sp>
        <p:nvSpPr>
          <p:cNvPr id="11" name="Text Placeholder 11">
            <a:extLst>
              <a:ext uri="{FF2B5EF4-FFF2-40B4-BE49-F238E27FC236}">
                <a16:creationId xmlns:a16="http://schemas.microsoft.com/office/drawing/2014/main" id="{FC3F7493-3441-8549-A8C9-EC77E76884E4}"/>
              </a:ext>
            </a:extLst>
          </p:cNvPr>
          <p:cNvSpPr>
            <a:spLocks noGrp="1"/>
          </p:cNvSpPr>
          <p:nvPr>
            <p:ph type="body" sz="quarter" idx="13"/>
          </p:nvPr>
        </p:nvSpPr>
        <p:spPr>
          <a:xfrm>
            <a:off x="659790" y="3926343"/>
            <a:ext cx="8869680" cy="45719"/>
          </a:xfrm>
          <a:prstGeom prst="rect">
            <a:avLst/>
          </a:prstGeom>
          <a:solidFill>
            <a:srgbClr val="791214"/>
          </a:solidFill>
        </p:spPr>
        <p:txBody>
          <a:bodyPr/>
          <a:lstStyle>
            <a:lvl1pPr>
              <a:buNone/>
              <a:defRPr sz="2400">
                <a:noFill/>
              </a:defRPr>
            </a:lvl1pPr>
          </a:lstStyle>
          <a:p>
            <a:pPr lvl="0"/>
            <a:r>
              <a:rPr lang="en-US"/>
              <a:t>Click to edit Master text styles</a:t>
            </a:r>
          </a:p>
        </p:txBody>
      </p:sp>
      <p:pic>
        <p:nvPicPr>
          <p:cNvPr id="12" name="Picture 11" descr="A close up of a sign&#10;&#10;Description automatically generated">
            <a:extLst>
              <a:ext uri="{FF2B5EF4-FFF2-40B4-BE49-F238E27FC236}">
                <a16:creationId xmlns:a16="http://schemas.microsoft.com/office/drawing/2014/main" id="{C66D31CF-CB31-2A4B-8ED6-91F3BBE9B754}"/>
              </a:ext>
            </a:extLst>
          </p:cNvPr>
          <p:cNvPicPr>
            <a:picLocks noChangeAspect="1"/>
          </p:cNvPicPr>
          <p:nvPr userDrawn="1"/>
        </p:nvPicPr>
        <p:blipFill>
          <a:blip r:embed="rId3"/>
          <a:stretch>
            <a:fillRect/>
          </a:stretch>
        </p:blipFill>
        <p:spPr>
          <a:xfrm>
            <a:off x="374073" y="283875"/>
            <a:ext cx="2444365" cy="563562"/>
          </a:xfrm>
          <a:prstGeom prst="rect">
            <a:avLst/>
          </a:prstGeom>
        </p:spPr>
      </p:pic>
    </p:spTree>
    <p:extLst>
      <p:ext uri="{BB962C8B-B14F-4D97-AF65-F5344CB8AC3E}">
        <p14:creationId xmlns:p14="http://schemas.microsoft.com/office/powerpoint/2010/main" val="320009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0EAE70E-C66F-694E-8FA0-A41D17FDB0F2}"/>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20B46D6C-FB79-1749-B94C-2306C61FA228}"/>
              </a:ext>
            </a:extLst>
          </p:cNvPr>
          <p:cNvPicPr>
            <a:picLocks noChangeAspect="1"/>
          </p:cNvPicPr>
          <p:nvPr userDrawn="1"/>
        </p:nvPicPr>
        <p:blipFill>
          <a:blip r:embed="rId3"/>
          <a:srcRect/>
          <a:stretch/>
        </p:blipFill>
        <p:spPr>
          <a:xfrm>
            <a:off x="484905" y="6191146"/>
            <a:ext cx="1694871" cy="390761"/>
          </a:xfrm>
          <a:prstGeom prst="rect">
            <a:avLst/>
          </a:prstGeom>
        </p:spPr>
      </p:pic>
      <p:sp>
        <p:nvSpPr>
          <p:cNvPr id="10" name="Footer Placeholder 4">
            <a:extLst>
              <a:ext uri="{FF2B5EF4-FFF2-40B4-BE49-F238E27FC236}">
                <a16:creationId xmlns:a16="http://schemas.microsoft.com/office/drawing/2014/main" id="{7F1BB303-4FA2-DA4E-905C-7AB0D1D3536E}"/>
              </a:ext>
            </a:extLst>
          </p:cNvPr>
          <p:cNvSpPr>
            <a:spLocks noGrp="1"/>
          </p:cNvSpPr>
          <p:nvPr>
            <p:ph type="ftr" sz="quarter" idx="14"/>
          </p:nvPr>
        </p:nvSpPr>
        <p:spPr>
          <a:xfrm>
            <a:off x="7629875" y="6438918"/>
            <a:ext cx="32636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p>
        </p:txBody>
      </p:sp>
      <p:sp>
        <p:nvSpPr>
          <p:cNvPr id="11" name="Text Placeholder 5">
            <a:extLst>
              <a:ext uri="{FF2B5EF4-FFF2-40B4-BE49-F238E27FC236}">
                <a16:creationId xmlns:a16="http://schemas.microsoft.com/office/drawing/2014/main" id="{23651ECD-8B73-774A-9340-65EC54FADEDD}"/>
              </a:ext>
            </a:extLst>
          </p:cNvPr>
          <p:cNvSpPr>
            <a:spLocks noGrp="1"/>
          </p:cNvSpPr>
          <p:nvPr>
            <p:ph type="body" sz="quarter" idx="10" hasCustomPrompt="1"/>
          </p:nvPr>
        </p:nvSpPr>
        <p:spPr>
          <a:xfrm>
            <a:off x="609602" y="628650"/>
            <a:ext cx="5745012" cy="563563"/>
          </a:xfrm>
          <a:prstGeom prst="rect">
            <a:avLst/>
          </a:prstGeom>
        </p:spPr>
        <p:txBody>
          <a:bodyPr/>
          <a:lstStyle>
            <a:lvl1pPr marL="7938" indent="-7938">
              <a:buNone/>
              <a:tabLst/>
              <a:defRPr sz="2800" b="1">
                <a:solidFill>
                  <a:srgbClr val="002B3A"/>
                </a:solidFill>
              </a:defRPr>
            </a:lvl1pPr>
          </a:lstStyle>
          <a:p>
            <a:pPr lvl="0"/>
            <a:r>
              <a:rPr lang="en-US"/>
              <a:t>INSERT AGENDA TITLE</a:t>
            </a:r>
          </a:p>
        </p:txBody>
      </p:sp>
      <p:sp>
        <p:nvSpPr>
          <p:cNvPr id="12" name="Text Placeholder 5">
            <a:extLst>
              <a:ext uri="{FF2B5EF4-FFF2-40B4-BE49-F238E27FC236}">
                <a16:creationId xmlns:a16="http://schemas.microsoft.com/office/drawing/2014/main" id="{7EE6FB46-0AC9-2648-B0FB-4544715C105D}"/>
              </a:ext>
            </a:extLst>
          </p:cNvPr>
          <p:cNvSpPr>
            <a:spLocks noGrp="1"/>
          </p:cNvSpPr>
          <p:nvPr>
            <p:ph type="body" sz="quarter" idx="11" hasCustomPrompt="1"/>
          </p:nvPr>
        </p:nvSpPr>
        <p:spPr>
          <a:xfrm>
            <a:off x="609602" y="1496867"/>
            <a:ext cx="5745012" cy="3906406"/>
          </a:xfrm>
          <a:prstGeom prst="rect">
            <a:avLst/>
          </a:prstGeom>
        </p:spPr>
        <p:txBody>
          <a:bodyPr/>
          <a:lstStyle>
            <a:lvl1pPr marL="349250" marR="0" indent="-349250" algn="l" defTabSz="914400" rtl="0" eaLnBrk="1" fontAlgn="auto" latinLnBrk="0" hangingPunct="1">
              <a:lnSpc>
                <a:spcPct val="90000"/>
              </a:lnSpc>
              <a:spcBef>
                <a:spcPts val="1000"/>
              </a:spcBef>
              <a:spcAft>
                <a:spcPts val="0"/>
              </a:spcAft>
              <a:buClr>
                <a:srgbClr val="791214"/>
              </a:buClr>
              <a:buSzPct val="100000"/>
              <a:buFont typeface=".Lucida Grande UI Regular"/>
              <a:buChar char="►"/>
              <a:tabLst/>
              <a:defRPr sz="2000" b="0">
                <a:solidFill>
                  <a:srgbClr val="55595D"/>
                </a:solidFill>
              </a:defRPr>
            </a:lvl1pPr>
          </a:lstStyle>
          <a:p>
            <a:pPr lvl="0"/>
            <a:r>
              <a:rPr lang="en-US"/>
              <a:t>Agenda Item 1</a:t>
            </a:r>
          </a:p>
          <a:p>
            <a:pPr lvl="0"/>
            <a:endParaRPr lang="en-US"/>
          </a:p>
        </p:txBody>
      </p:sp>
    </p:spTree>
    <p:extLst>
      <p:ext uri="{BB962C8B-B14F-4D97-AF65-F5344CB8AC3E}">
        <p14:creationId xmlns:p14="http://schemas.microsoft.com/office/powerpoint/2010/main" val="1204639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_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768A7EE-5A71-7A49-B393-37FB3040EE22}"/>
              </a:ext>
            </a:extLst>
          </p:cNvPr>
          <p:cNvSpPr>
            <a:spLocks noGrp="1"/>
          </p:cNvSpPr>
          <p:nvPr>
            <p:ph type="ftr" sz="quarter" idx="14"/>
          </p:nvPr>
        </p:nvSpPr>
        <p:spPr>
          <a:xfrm>
            <a:off x="6428203" y="6407019"/>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endParaRPr lang="en-US">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F2B531A3-4352-5748-B4D1-F805AE1B9242}"/>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C94F036B-F0C4-FA43-8171-421C7324E8EE}"/>
              </a:ext>
            </a:extLst>
          </p:cNvPr>
          <p:cNvPicPr>
            <a:picLocks noChangeAspect="1"/>
          </p:cNvPicPr>
          <p:nvPr userDrawn="1"/>
        </p:nvPicPr>
        <p:blipFill>
          <a:blip r:embed="rId3"/>
          <a:srcRect/>
          <a:stretch/>
        </p:blipFill>
        <p:spPr>
          <a:xfrm>
            <a:off x="484905" y="6191146"/>
            <a:ext cx="1694871" cy="390762"/>
          </a:xfrm>
          <a:prstGeom prst="rect">
            <a:avLst/>
          </a:prstGeom>
        </p:spPr>
      </p:pic>
      <p:sp>
        <p:nvSpPr>
          <p:cNvPr id="9" name="Text Placeholder 5">
            <a:extLst>
              <a:ext uri="{FF2B5EF4-FFF2-40B4-BE49-F238E27FC236}">
                <a16:creationId xmlns:a16="http://schemas.microsoft.com/office/drawing/2014/main" id="{52A836F9-F470-984A-B7F3-A605A121BE1A}"/>
              </a:ext>
            </a:extLst>
          </p:cNvPr>
          <p:cNvSpPr>
            <a:spLocks noGrp="1"/>
          </p:cNvSpPr>
          <p:nvPr>
            <p:ph type="body" sz="quarter" idx="10" hasCustomPrompt="1"/>
          </p:nvPr>
        </p:nvSpPr>
        <p:spPr>
          <a:xfrm>
            <a:off x="5260523" y="2609851"/>
            <a:ext cx="6035040" cy="563563"/>
          </a:xfrm>
          <a:prstGeom prst="rect">
            <a:avLst/>
          </a:prstGeom>
        </p:spPr>
        <p:txBody>
          <a:bodyPr/>
          <a:lstStyle>
            <a:lvl1pPr marL="7938" indent="-7938">
              <a:buNone/>
              <a:tabLst/>
              <a:defRPr sz="3200" b="1">
                <a:solidFill>
                  <a:srgbClr val="002B3A"/>
                </a:solidFill>
              </a:defRPr>
            </a:lvl1pPr>
          </a:lstStyle>
          <a:p>
            <a:pPr lvl="0"/>
            <a:r>
              <a:rPr lang="en-US"/>
              <a:t>INSERT DIVIDER TITLE</a:t>
            </a:r>
          </a:p>
        </p:txBody>
      </p:sp>
      <p:sp>
        <p:nvSpPr>
          <p:cNvPr id="10" name="Text Placeholder 11">
            <a:extLst>
              <a:ext uri="{FF2B5EF4-FFF2-40B4-BE49-F238E27FC236}">
                <a16:creationId xmlns:a16="http://schemas.microsoft.com/office/drawing/2014/main" id="{8B217580-8BBF-BC40-A74B-1F54F8C8B15F}"/>
              </a:ext>
            </a:extLst>
          </p:cNvPr>
          <p:cNvSpPr>
            <a:spLocks noGrp="1"/>
          </p:cNvSpPr>
          <p:nvPr>
            <p:ph type="body" sz="quarter" idx="11" hasCustomPrompt="1"/>
          </p:nvPr>
        </p:nvSpPr>
        <p:spPr>
          <a:xfrm>
            <a:off x="5259932" y="3440114"/>
            <a:ext cx="6035040" cy="333375"/>
          </a:xfrm>
          <a:prstGeom prst="rect">
            <a:avLst/>
          </a:prstGeom>
        </p:spPr>
        <p:txBody>
          <a:bodyPr/>
          <a:lstStyle>
            <a:lvl1pPr marL="7938" indent="-7938">
              <a:buNone/>
              <a:tabLst/>
              <a:defRPr sz="2400">
                <a:solidFill>
                  <a:srgbClr val="55595D"/>
                </a:solidFill>
              </a:defRPr>
            </a:lvl1pPr>
          </a:lstStyle>
          <a:p>
            <a:pPr lvl="0"/>
            <a:r>
              <a:rPr lang="en-US"/>
              <a:t>Insert Divider Subtitle</a:t>
            </a:r>
          </a:p>
        </p:txBody>
      </p:sp>
      <p:sp>
        <p:nvSpPr>
          <p:cNvPr id="11" name="Text Placeholder 11">
            <a:extLst>
              <a:ext uri="{FF2B5EF4-FFF2-40B4-BE49-F238E27FC236}">
                <a16:creationId xmlns:a16="http://schemas.microsoft.com/office/drawing/2014/main" id="{A3CDDEAF-2A3A-584E-98F4-3D6140E7AAED}"/>
              </a:ext>
            </a:extLst>
          </p:cNvPr>
          <p:cNvSpPr>
            <a:spLocks noGrp="1"/>
          </p:cNvSpPr>
          <p:nvPr>
            <p:ph type="body" sz="quarter" idx="13"/>
          </p:nvPr>
        </p:nvSpPr>
        <p:spPr>
          <a:xfrm>
            <a:off x="5259935" y="3236914"/>
            <a:ext cx="6035040" cy="45719"/>
          </a:xfrm>
          <a:prstGeom prst="rect">
            <a:avLst/>
          </a:prstGeom>
          <a:solidFill>
            <a:srgbClr val="791214"/>
          </a:solidFill>
        </p:spPr>
        <p:txBody>
          <a:bodyPr/>
          <a:lstStyle>
            <a:lvl1pPr>
              <a:buNone/>
              <a:defRPr sz="2400">
                <a:noFill/>
              </a:defRPr>
            </a:lvl1pPr>
          </a:lstStyle>
          <a:p>
            <a:pPr lvl="0"/>
            <a:r>
              <a:rPr lang="en-US"/>
              <a:t>Click to edit Master text styles</a:t>
            </a:r>
          </a:p>
        </p:txBody>
      </p:sp>
    </p:spTree>
    <p:extLst>
      <p:ext uri="{BB962C8B-B14F-4D97-AF65-F5344CB8AC3E}">
        <p14:creationId xmlns:p14="http://schemas.microsoft.com/office/powerpoint/2010/main" val="2888513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lout_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750384D-F384-9845-AE73-9BF30876CF89}"/>
              </a:ext>
            </a:extLst>
          </p:cNvPr>
          <p:cNvSpPr>
            <a:spLocks noGrp="1"/>
          </p:cNvSpPr>
          <p:nvPr>
            <p:ph type="sldNum" sz="quarter" idx="15"/>
          </p:nvPr>
        </p:nvSpPr>
        <p:spPr>
          <a:xfrm>
            <a:off x="11439547" y="6270574"/>
            <a:ext cx="690880" cy="365125"/>
          </a:xfrm>
          <a:prstGeom prst="rect">
            <a:avLst/>
          </a:prstGeom>
        </p:spPr>
        <p:txBody>
          <a:bodyPr/>
          <a:lstStyle>
            <a:lvl1pPr algn="ctr">
              <a:defRPr sz="8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sp>
        <p:nvSpPr>
          <p:cNvPr id="5" name="Text Placeholder 5">
            <a:extLst>
              <a:ext uri="{FF2B5EF4-FFF2-40B4-BE49-F238E27FC236}">
                <a16:creationId xmlns:a16="http://schemas.microsoft.com/office/drawing/2014/main" id="{9FA445DB-3597-F844-9167-35F2A7C08F6E}"/>
              </a:ext>
            </a:extLst>
          </p:cNvPr>
          <p:cNvSpPr>
            <a:spLocks noGrp="1"/>
          </p:cNvSpPr>
          <p:nvPr>
            <p:ph type="body" sz="quarter" idx="10" hasCustomPrompt="1"/>
          </p:nvPr>
        </p:nvSpPr>
        <p:spPr>
          <a:xfrm>
            <a:off x="4939176" y="1304925"/>
            <a:ext cx="5120640" cy="909527"/>
          </a:xfrm>
          <a:prstGeom prst="rect">
            <a:avLst/>
          </a:prstGeom>
        </p:spPr>
        <p:txBody>
          <a:bodyPr/>
          <a:lstStyle>
            <a:lvl1pPr marL="7938" indent="-7938" algn="ctr">
              <a:buNone/>
              <a:tabLst/>
              <a:defRPr sz="3200" b="1">
                <a:solidFill>
                  <a:srgbClr val="791214"/>
                </a:solidFill>
              </a:defRPr>
            </a:lvl1pPr>
          </a:lstStyle>
          <a:p>
            <a:pPr lvl="0"/>
            <a:r>
              <a:rPr lang="en-US"/>
              <a:t>INSERT CALLOUT/</a:t>
            </a:r>
            <a:br>
              <a:rPr lang="en-US"/>
            </a:br>
            <a:r>
              <a:rPr lang="en-US"/>
              <a:t>QUOTE TEXT</a:t>
            </a:r>
          </a:p>
        </p:txBody>
      </p:sp>
      <p:sp>
        <p:nvSpPr>
          <p:cNvPr id="9" name="Text Placeholder 11">
            <a:extLst>
              <a:ext uri="{FF2B5EF4-FFF2-40B4-BE49-F238E27FC236}">
                <a16:creationId xmlns:a16="http://schemas.microsoft.com/office/drawing/2014/main" id="{8F67B4A1-4E92-AC4F-878D-B50F5D1127F3}"/>
              </a:ext>
            </a:extLst>
          </p:cNvPr>
          <p:cNvSpPr>
            <a:spLocks noGrp="1"/>
          </p:cNvSpPr>
          <p:nvPr>
            <p:ph type="body" sz="quarter" idx="13"/>
          </p:nvPr>
        </p:nvSpPr>
        <p:spPr>
          <a:xfrm rot="5400000">
            <a:off x="3437860" y="1717015"/>
            <a:ext cx="1828800" cy="85344"/>
          </a:xfrm>
          <a:prstGeom prst="rect">
            <a:avLst/>
          </a:prstGeom>
          <a:solidFill>
            <a:srgbClr val="791214"/>
          </a:solidFill>
        </p:spPr>
        <p:txBody>
          <a:bodyPr/>
          <a:lstStyle>
            <a:lvl1pPr>
              <a:buNone/>
              <a:defRPr sz="2400">
                <a:noFill/>
              </a:defRPr>
            </a:lvl1pPr>
          </a:lstStyle>
          <a:p>
            <a:pPr lvl="0"/>
            <a:r>
              <a:rPr lang="en-US"/>
              <a:t>Click to edit Master text styles</a:t>
            </a:r>
          </a:p>
        </p:txBody>
      </p:sp>
      <p:sp>
        <p:nvSpPr>
          <p:cNvPr id="10" name="Text Placeholder 11">
            <a:extLst>
              <a:ext uri="{FF2B5EF4-FFF2-40B4-BE49-F238E27FC236}">
                <a16:creationId xmlns:a16="http://schemas.microsoft.com/office/drawing/2014/main" id="{06CE269B-6E0D-1F48-8C54-97D99D773C71}"/>
              </a:ext>
            </a:extLst>
          </p:cNvPr>
          <p:cNvSpPr>
            <a:spLocks noGrp="1"/>
          </p:cNvSpPr>
          <p:nvPr>
            <p:ph type="body" sz="quarter" idx="16"/>
          </p:nvPr>
        </p:nvSpPr>
        <p:spPr>
          <a:xfrm rot="5400000">
            <a:off x="9732333" y="1717015"/>
            <a:ext cx="1828800" cy="85344"/>
          </a:xfrm>
          <a:prstGeom prst="rect">
            <a:avLst/>
          </a:prstGeom>
          <a:solidFill>
            <a:srgbClr val="791214"/>
          </a:solidFill>
        </p:spPr>
        <p:txBody>
          <a:bodyPr/>
          <a:lstStyle>
            <a:lvl1pPr>
              <a:buNone/>
              <a:defRPr sz="2400">
                <a:noFill/>
              </a:defRPr>
            </a:lvl1pPr>
          </a:lstStyle>
          <a:p>
            <a:pPr lvl="0"/>
            <a:r>
              <a:rPr lang="en-US"/>
              <a:t>Click to edit Master text styles</a:t>
            </a:r>
          </a:p>
        </p:txBody>
      </p:sp>
      <p:pic>
        <p:nvPicPr>
          <p:cNvPr id="8" name="Picture 7">
            <a:extLst>
              <a:ext uri="{FF2B5EF4-FFF2-40B4-BE49-F238E27FC236}">
                <a16:creationId xmlns:a16="http://schemas.microsoft.com/office/drawing/2014/main" id="{A4F994E1-6DCE-3248-AA7C-411E18EB55BD}"/>
              </a:ext>
            </a:extLst>
          </p:cNvPr>
          <p:cNvPicPr>
            <a:picLocks noChangeAspect="1"/>
          </p:cNvPicPr>
          <p:nvPr userDrawn="1"/>
        </p:nvPicPr>
        <p:blipFill>
          <a:blip r:embed="rId3"/>
          <a:srcRect/>
          <a:stretch/>
        </p:blipFill>
        <p:spPr>
          <a:xfrm>
            <a:off x="484905" y="6191146"/>
            <a:ext cx="1694871" cy="390762"/>
          </a:xfrm>
          <a:prstGeom prst="rect">
            <a:avLst/>
          </a:prstGeom>
        </p:spPr>
      </p:pic>
      <p:sp>
        <p:nvSpPr>
          <p:cNvPr id="11" name="Footer Placeholder 4">
            <a:extLst>
              <a:ext uri="{FF2B5EF4-FFF2-40B4-BE49-F238E27FC236}">
                <a16:creationId xmlns:a16="http://schemas.microsoft.com/office/drawing/2014/main" id="{76F28170-32A6-8942-BBFC-4DAB21FED75E}"/>
              </a:ext>
            </a:extLst>
          </p:cNvPr>
          <p:cNvSpPr>
            <a:spLocks noGrp="1"/>
          </p:cNvSpPr>
          <p:nvPr>
            <p:ph type="ftr" sz="quarter" idx="14"/>
          </p:nvPr>
        </p:nvSpPr>
        <p:spPr>
          <a:xfrm>
            <a:off x="6262926" y="6357438"/>
            <a:ext cx="4975321" cy="338602"/>
          </a:xfrm>
          <a:prstGeom prst="rect">
            <a:avLst/>
          </a:prstGeom>
        </p:spPr>
        <p:txBody>
          <a:bodyPr/>
          <a:lstStyle>
            <a:lvl1pPr algn="r">
              <a:defRPr lang="en-US" sz="900" b="0" i="1" smtClean="0">
                <a:solidFill>
                  <a:schemeClr val="bg1"/>
                </a:solidFill>
                <a:effectLst/>
                <a:latin typeface="Calibri Light" panose="020F0302020204030204" pitchFamily="34" charset="0"/>
                <a:cs typeface="Calibri Light" panose="020F0302020204030204" pitchFamily="34" charset="0"/>
              </a:defRPr>
            </a:lvl1pPr>
          </a:lstStyle>
          <a:p>
            <a:pPr algn="r"/>
            <a:r>
              <a:rPr lang="en-US"/>
              <a:t>Copyright 2021 DC Health | Government of the District of Columbia</a:t>
            </a:r>
          </a:p>
        </p:txBody>
      </p:sp>
    </p:spTree>
    <p:extLst>
      <p:ext uri="{BB962C8B-B14F-4D97-AF65-F5344CB8AC3E}">
        <p14:creationId xmlns:p14="http://schemas.microsoft.com/office/powerpoint/2010/main" val="3157942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5D07A2B-DC21-E94C-A3E4-C9F19ED7E2A2}"/>
              </a:ext>
            </a:extLst>
          </p:cNvPr>
          <p:cNvSpPr>
            <a:spLocks noGrp="1"/>
          </p:cNvSpPr>
          <p:nvPr>
            <p:ph type="ftr" sz="quarter" idx="14"/>
          </p:nvPr>
        </p:nvSpPr>
        <p:spPr>
          <a:xfrm>
            <a:off x="6428203" y="6396386"/>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endParaRPr lang="en-US">
              <a:latin typeface="Calibri Light" panose="020F0302020204030204" pitchFamily="34" charset="0"/>
              <a:cs typeface="Calibri Light" panose="020F0302020204030204" pitchFamily="34" charset="0"/>
            </a:endParaRPr>
          </a:p>
        </p:txBody>
      </p:sp>
      <p:sp>
        <p:nvSpPr>
          <p:cNvPr id="3" name="Slide Number Placeholder 5">
            <a:extLst>
              <a:ext uri="{FF2B5EF4-FFF2-40B4-BE49-F238E27FC236}">
                <a16:creationId xmlns:a16="http://schemas.microsoft.com/office/drawing/2014/main" id="{A29BD921-9CBA-3C48-8EE6-F467A320FA47}"/>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sp>
        <p:nvSpPr>
          <p:cNvPr id="11" name="Content Placeholder 10">
            <a:extLst>
              <a:ext uri="{FF2B5EF4-FFF2-40B4-BE49-F238E27FC236}">
                <a16:creationId xmlns:a16="http://schemas.microsoft.com/office/drawing/2014/main" id="{2359D89A-158B-0849-8F08-B83F627DC38F}"/>
              </a:ext>
            </a:extLst>
          </p:cNvPr>
          <p:cNvSpPr>
            <a:spLocks noGrp="1"/>
          </p:cNvSpPr>
          <p:nvPr>
            <p:ph sz="quarter" idx="16"/>
          </p:nvPr>
        </p:nvSpPr>
        <p:spPr>
          <a:xfrm>
            <a:off x="1827201" y="1335371"/>
            <a:ext cx="9514416" cy="4487862"/>
          </a:xfrm>
          <a:prstGeom prst="rect">
            <a:avLst/>
          </a:prstGeom>
        </p:spPr>
        <p:txBody>
          <a:bodyPr/>
          <a:lstStyle>
            <a:lvl1pPr>
              <a:spcBef>
                <a:spcPts val="600"/>
              </a:spcBef>
              <a:spcAft>
                <a:spcPts val="600"/>
              </a:spcAft>
              <a:buClr>
                <a:srgbClr val="791214"/>
              </a:buClr>
              <a:defRPr sz="2400" b="0" i="0">
                <a:solidFill>
                  <a:srgbClr val="55595D"/>
                </a:solidFill>
                <a:latin typeface="Calibri Light" panose="020F0302020204030204" pitchFamily="34" charset="0"/>
                <a:cs typeface="Calibri Light" panose="020F0302020204030204" pitchFamily="34" charset="0"/>
              </a:defRPr>
            </a:lvl1pPr>
            <a:lvl2pPr>
              <a:spcBef>
                <a:spcPts val="600"/>
              </a:spcBef>
              <a:spcAft>
                <a:spcPts val="600"/>
              </a:spcAft>
              <a:buFont typeface="Monaco" pitchFamily="2" charset="77"/>
              <a:buChar char="⎼"/>
              <a:defRPr sz="1800" b="0" i="0">
                <a:solidFill>
                  <a:srgbClr val="55595D"/>
                </a:solidFill>
                <a:latin typeface="Calibri Light" panose="020F0302020204030204" pitchFamily="34" charset="0"/>
                <a:cs typeface="Calibri Light" panose="020F0302020204030204" pitchFamily="34" charset="0"/>
              </a:defRPr>
            </a:lvl2pPr>
            <a:lvl3pPr>
              <a:spcBef>
                <a:spcPts val="600"/>
              </a:spcBef>
              <a:spcAft>
                <a:spcPts val="600"/>
              </a:spcAft>
              <a:buFont typeface="Courier New" panose="02070309020205020404" pitchFamily="49" charset="0"/>
              <a:buChar char="o"/>
              <a:defRPr sz="1600" b="0" i="0">
                <a:solidFill>
                  <a:srgbClr val="55595D"/>
                </a:solidFill>
                <a:latin typeface="Calibri Light" panose="020F0302020204030204" pitchFamily="34" charset="0"/>
                <a:cs typeface="Calibri Light" panose="020F0302020204030204" pitchFamily="34" charset="0"/>
              </a:defRPr>
            </a:lvl3pPr>
            <a:lvl4pPr>
              <a:defRPr>
                <a:solidFill>
                  <a:srgbClr val="55595D"/>
                </a:solidFill>
              </a:defRPr>
            </a:lvl4pPr>
            <a:lvl5pPr>
              <a:defRPr>
                <a:solidFill>
                  <a:srgbClr val="55595D"/>
                </a:solidFill>
              </a:defRPr>
            </a:lvl5pPr>
          </a:lstStyle>
          <a:p>
            <a:pPr lvl="0"/>
            <a:r>
              <a:rPr lang="en-US"/>
              <a:t>Click to edit Master text styles</a:t>
            </a:r>
          </a:p>
          <a:p>
            <a:pPr lvl="1"/>
            <a:r>
              <a:rPr lang="en-US"/>
              <a:t>Second level</a:t>
            </a:r>
          </a:p>
          <a:p>
            <a:pPr lvl="2"/>
            <a:r>
              <a:rPr lang="en-US"/>
              <a:t>Third level</a:t>
            </a:r>
          </a:p>
        </p:txBody>
      </p:sp>
      <p:sp>
        <p:nvSpPr>
          <p:cNvPr id="12" name="Text Placeholder 5">
            <a:extLst>
              <a:ext uri="{FF2B5EF4-FFF2-40B4-BE49-F238E27FC236}">
                <a16:creationId xmlns:a16="http://schemas.microsoft.com/office/drawing/2014/main" id="{5E85BA74-E469-334B-8BFC-1323569FC9D3}"/>
              </a:ext>
            </a:extLst>
          </p:cNvPr>
          <p:cNvSpPr>
            <a:spLocks noGrp="1"/>
          </p:cNvSpPr>
          <p:nvPr>
            <p:ph type="body" sz="quarter" idx="10" hasCustomPrompt="1"/>
          </p:nvPr>
        </p:nvSpPr>
        <p:spPr>
          <a:xfrm>
            <a:off x="1827201" y="577902"/>
            <a:ext cx="9514416" cy="563563"/>
          </a:xfrm>
          <a:prstGeom prst="rect">
            <a:avLst/>
          </a:prstGeom>
        </p:spPr>
        <p:txBody>
          <a:bodyPr/>
          <a:lstStyle>
            <a:lvl1pPr marL="7938" indent="-7938">
              <a:buNone/>
              <a:tabLst/>
              <a:defRPr sz="3200" b="1">
                <a:solidFill>
                  <a:srgbClr val="002B3A"/>
                </a:solidFill>
              </a:defRPr>
            </a:lvl1pPr>
          </a:lstStyle>
          <a:p>
            <a:pPr lvl="0"/>
            <a:r>
              <a:rPr lang="en-US"/>
              <a:t>INSERT TITLE</a:t>
            </a:r>
          </a:p>
        </p:txBody>
      </p:sp>
      <p:pic>
        <p:nvPicPr>
          <p:cNvPr id="7" name="Picture 6">
            <a:extLst>
              <a:ext uri="{FF2B5EF4-FFF2-40B4-BE49-F238E27FC236}">
                <a16:creationId xmlns:a16="http://schemas.microsoft.com/office/drawing/2014/main" id="{74357AFA-52A1-B94F-8371-DB6BE87D2ADC}"/>
              </a:ext>
            </a:extLst>
          </p:cNvPr>
          <p:cNvPicPr>
            <a:picLocks noChangeAspect="1"/>
          </p:cNvPicPr>
          <p:nvPr userDrawn="1"/>
        </p:nvPicPr>
        <p:blipFill>
          <a:blip r:embed="rId3"/>
          <a:srcRect/>
          <a:stretch/>
        </p:blipFill>
        <p:spPr>
          <a:xfrm>
            <a:off x="1827201" y="6191146"/>
            <a:ext cx="1694871" cy="390761"/>
          </a:xfrm>
          <a:prstGeom prst="rect">
            <a:avLst/>
          </a:prstGeom>
        </p:spPr>
      </p:pic>
    </p:spTree>
    <p:extLst>
      <p:ext uri="{BB962C8B-B14F-4D97-AF65-F5344CB8AC3E}">
        <p14:creationId xmlns:p14="http://schemas.microsoft.com/office/powerpoint/2010/main" val="1321693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w/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BA68588-9A59-B341-8095-A3DC9375EDEE}"/>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sp>
        <p:nvSpPr>
          <p:cNvPr id="6" name="Content Placeholder 10">
            <a:extLst>
              <a:ext uri="{FF2B5EF4-FFF2-40B4-BE49-F238E27FC236}">
                <a16:creationId xmlns:a16="http://schemas.microsoft.com/office/drawing/2014/main" id="{D0BCE1AE-6A59-3E45-B4D1-669E3F7BD6C6}"/>
              </a:ext>
            </a:extLst>
          </p:cNvPr>
          <p:cNvSpPr>
            <a:spLocks noGrp="1"/>
          </p:cNvSpPr>
          <p:nvPr>
            <p:ph sz="quarter" idx="16"/>
          </p:nvPr>
        </p:nvSpPr>
        <p:spPr>
          <a:xfrm>
            <a:off x="1827201" y="1835876"/>
            <a:ext cx="9514416" cy="3854570"/>
          </a:xfrm>
          <a:prstGeom prst="rect">
            <a:avLst/>
          </a:prstGeom>
        </p:spPr>
        <p:txBody>
          <a:bodyPr/>
          <a:lstStyle>
            <a:lvl1pPr>
              <a:spcBef>
                <a:spcPts val="600"/>
              </a:spcBef>
              <a:spcAft>
                <a:spcPts val="600"/>
              </a:spcAft>
              <a:buClr>
                <a:srgbClr val="791214"/>
              </a:buClr>
              <a:defRPr sz="2400" b="0" i="0">
                <a:solidFill>
                  <a:srgbClr val="55595D"/>
                </a:solidFill>
                <a:latin typeface="Calibri Light" panose="020F0302020204030204" pitchFamily="34" charset="0"/>
                <a:cs typeface="Calibri Light" panose="020F0302020204030204" pitchFamily="34" charset="0"/>
              </a:defRPr>
            </a:lvl1pPr>
            <a:lvl2pPr>
              <a:spcBef>
                <a:spcPts val="600"/>
              </a:spcBef>
              <a:spcAft>
                <a:spcPts val="600"/>
              </a:spcAft>
              <a:buFont typeface="Monaco" pitchFamily="2" charset="77"/>
              <a:buChar char="⎼"/>
              <a:defRPr sz="1800" b="0" i="0">
                <a:solidFill>
                  <a:srgbClr val="55595D"/>
                </a:solidFill>
                <a:latin typeface="Calibri Light" panose="020F0302020204030204" pitchFamily="34" charset="0"/>
                <a:cs typeface="Calibri Light" panose="020F0302020204030204" pitchFamily="34" charset="0"/>
              </a:defRPr>
            </a:lvl2pPr>
            <a:lvl3pPr>
              <a:spcBef>
                <a:spcPts val="600"/>
              </a:spcBef>
              <a:spcAft>
                <a:spcPts val="600"/>
              </a:spcAft>
              <a:buFont typeface="Courier New" panose="02070309020205020404" pitchFamily="49" charset="0"/>
              <a:buChar char="o"/>
              <a:defRPr sz="1600" b="0" i="0">
                <a:solidFill>
                  <a:srgbClr val="55595D"/>
                </a:solidFill>
                <a:latin typeface="Calibri Light" panose="020F0302020204030204" pitchFamily="34" charset="0"/>
                <a:cs typeface="Calibri Light" panose="020F0302020204030204" pitchFamily="34" charset="0"/>
              </a:defRPr>
            </a:lvl3pPr>
            <a:lvl4pPr>
              <a:defRPr>
                <a:solidFill>
                  <a:srgbClr val="55595D"/>
                </a:solidFill>
              </a:defRPr>
            </a:lvl4pPr>
            <a:lvl5pPr>
              <a:defRPr>
                <a:solidFill>
                  <a:srgbClr val="55595D"/>
                </a:solidFill>
              </a:defRPr>
            </a:lvl5pPr>
          </a:lstStyle>
          <a:p>
            <a:pPr lvl="0"/>
            <a:r>
              <a:rPr lang="en-US"/>
              <a:t>Click to edit Master text styles</a:t>
            </a:r>
          </a:p>
          <a:p>
            <a:pPr lvl="1"/>
            <a:r>
              <a:rPr lang="en-US"/>
              <a:t>Second level</a:t>
            </a:r>
          </a:p>
          <a:p>
            <a:pPr lvl="2"/>
            <a:r>
              <a:rPr lang="en-US"/>
              <a:t>Third level</a:t>
            </a:r>
          </a:p>
        </p:txBody>
      </p:sp>
      <p:sp>
        <p:nvSpPr>
          <p:cNvPr id="7" name="Text Placeholder 5">
            <a:extLst>
              <a:ext uri="{FF2B5EF4-FFF2-40B4-BE49-F238E27FC236}">
                <a16:creationId xmlns:a16="http://schemas.microsoft.com/office/drawing/2014/main" id="{54F1B4F1-7590-8F4D-A1F3-07529DE10BFF}"/>
              </a:ext>
            </a:extLst>
          </p:cNvPr>
          <p:cNvSpPr>
            <a:spLocks noGrp="1"/>
          </p:cNvSpPr>
          <p:nvPr>
            <p:ph type="body" sz="quarter" idx="10" hasCustomPrompt="1"/>
          </p:nvPr>
        </p:nvSpPr>
        <p:spPr>
          <a:xfrm>
            <a:off x="1827202" y="577902"/>
            <a:ext cx="9514413" cy="563563"/>
          </a:xfrm>
          <a:prstGeom prst="rect">
            <a:avLst/>
          </a:prstGeom>
        </p:spPr>
        <p:txBody>
          <a:bodyPr/>
          <a:lstStyle>
            <a:lvl1pPr marL="7938" indent="-7938">
              <a:buNone/>
              <a:tabLst/>
              <a:defRPr sz="3200" b="1">
                <a:solidFill>
                  <a:srgbClr val="002B3A"/>
                </a:solidFill>
              </a:defRPr>
            </a:lvl1pPr>
          </a:lstStyle>
          <a:p>
            <a:pPr lvl="0"/>
            <a:r>
              <a:rPr lang="en-US"/>
              <a:t>INSERT TITLE</a:t>
            </a:r>
          </a:p>
        </p:txBody>
      </p:sp>
      <p:sp>
        <p:nvSpPr>
          <p:cNvPr id="8" name="Text Placeholder 11">
            <a:extLst>
              <a:ext uri="{FF2B5EF4-FFF2-40B4-BE49-F238E27FC236}">
                <a16:creationId xmlns:a16="http://schemas.microsoft.com/office/drawing/2014/main" id="{9C337A10-F398-2B41-89DA-BDCDEED54498}"/>
              </a:ext>
            </a:extLst>
          </p:cNvPr>
          <p:cNvSpPr>
            <a:spLocks noGrp="1"/>
          </p:cNvSpPr>
          <p:nvPr>
            <p:ph type="body" sz="quarter" idx="11" hasCustomPrompt="1"/>
          </p:nvPr>
        </p:nvSpPr>
        <p:spPr>
          <a:xfrm>
            <a:off x="1827201" y="1225128"/>
            <a:ext cx="9514415" cy="333375"/>
          </a:xfrm>
          <a:prstGeom prst="rect">
            <a:avLst/>
          </a:prstGeom>
        </p:spPr>
        <p:txBody>
          <a:bodyPr/>
          <a:lstStyle>
            <a:lvl1pPr marL="7938" indent="-7938">
              <a:buNone/>
              <a:tabLst/>
              <a:defRPr sz="2400">
                <a:solidFill>
                  <a:srgbClr val="55595D"/>
                </a:solidFill>
              </a:defRPr>
            </a:lvl1pPr>
          </a:lstStyle>
          <a:p>
            <a:pPr lvl="0"/>
            <a:r>
              <a:rPr lang="en-US"/>
              <a:t>Insert Divider Subtitle</a:t>
            </a:r>
          </a:p>
        </p:txBody>
      </p:sp>
      <p:pic>
        <p:nvPicPr>
          <p:cNvPr id="9" name="Picture 8">
            <a:extLst>
              <a:ext uri="{FF2B5EF4-FFF2-40B4-BE49-F238E27FC236}">
                <a16:creationId xmlns:a16="http://schemas.microsoft.com/office/drawing/2014/main" id="{A927A17B-E752-574C-B478-70A9D40A261D}"/>
              </a:ext>
            </a:extLst>
          </p:cNvPr>
          <p:cNvPicPr>
            <a:picLocks noChangeAspect="1"/>
          </p:cNvPicPr>
          <p:nvPr userDrawn="1"/>
        </p:nvPicPr>
        <p:blipFill>
          <a:blip r:embed="rId3"/>
          <a:srcRect/>
          <a:stretch/>
        </p:blipFill>
        <p:spPr>
          <a:xfrm>
            <a:off x="1827201" y="6191146"/>
            <a:ext cx="1694871" cy="390761"/>
          </a:xfrm>
          <a:prstGeom prst="rect">
            <a:avLst/>
          </a:prstGeom>
        </p:spPr>
      </p:pic>
      <p:sp>
        <p:nvSpPr>
          <p:cNvPr id="10" name="Footer Placeholder 4">
            <a:extLst>
              <a:ext uri="{FF2B5EF4-FFF2-40B4-BE49-F238E27FC236}">
                <a16:creationId xmlns:a16="http://schemas.microsoft.com/office/drawing/2014/main" id="{C261DABC-C431-1249-8044-E42A08268862}"/>
              </a:ext>
            </a:extLst>
          </p:cNvPr>
          <p:cNvSpPr>
            <a:spLocks noGrp="1"/>
          </p:cNvSpPr>
          <p:nvPr>
            <p:ph type="ftr" sz="quarter" idx="14"/>
          </p:nvPr>
        </p:nvSpPr>
        <p:spPr>
          <a:xfrm>
            <a:off x="6428203" y="6396386"/>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endParaRPr 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77393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3" name="Picture 2" descr="A red and white sign&#10;&#10;Description automatically generated with low confidence">
            <a:extLst>
              <a:ext uri="{FF2B5EF4-FFF2-40B4-BE49-F238E27FC236}">
                <a16:creationId xmlns:a16="http://schemas.microsoft.com/office/drawing/2014/main" id="{D8C0D36A-8704-0049-A279-89917C938D0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03873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774523"/>
          </a:xfrm>
          <a:prstGeom prst="rect">
            <a:avLst/>
          </a:prstGeom>
        </p:spPr>
        <p:txBody>
          <a:bodyPr/>
          <a:lstStyle>
            <a:lvl1pPr algn="l">
              <a:defRPr sz="4000" b="1" i="0" u="none" cap="all" baseline="0">
                <a:solidFill>
                  <a:srgbClr val="434445"/>
                </a:solidFill>
                <a:latin typeface="Arial"/>
                <a:cs typeface="Arial"/>
              </a:defRPr>
            </a:lvl1pPr>
          </a:lstStyle>
          <a:p>
            <a:r>
              <a:rPr lang="en-US"/>
              <a:t>SECTION TITLE GOES HERE</a:t>
            </a:r>
          </a:p>
        </p:txBody>
      </p:sp>
      <p:sp>
        <p:nvSpPr>
          <p:cNvPr id="3" name="Content Placeholder 2"/>
          <p:cNvSpPr>
            <a:spLocks noGrp="1"/>
          </p:cNvSpPr>
          <p:nvPr>
            <p:ph idx="1" hasCustomPrompt="1"/>
          </p:nvPr>
        </p:nvSpPr>
        <p:spPr>
          <a:xfrm>
            <a:off x="609600" y="3220438"/>
            <a:ext cx="10972800" cy="2307628"/>
          </a:xfrm>
          <a:prstGeom prst="rect">
            <a:avLst/>
          </a:prstGeom>
        </p:spPr>
        <p:txBody>
          <a:bodyPr/>
          <a:lstStyle>
            <a:lvl1pPr marL="548626" indent="-182875">
              <a:buClr>
                <a:srgbClr val="AC0D1C"/>
              </a:buClr>
              <a:buSzPct val="75000"/>
              <a:buFont typeface="Arial"/>
              <a:buChar char="•"/>
              <a:defRPr sz="1800" b="0" i="0">
                <a:latin typeface="Arial"/>
                <a:cs typeface="Arial"/>
              </a:defRPr>
            </a:lvl1pPr>
            <a:lvl2pPr marL="914377" indent="-182875">
              <a:buClr>
                <a:srgbClr val="AC0D1C"/>
              </a:buClr>
              <a:defRPr sz="1800" b="0" i="0">
                <a:solidFill>
                  <a:schemeClr val="tx1">
                    <a:lumMod val="50000"/>
                    <a:lumOff val="50000"/>
                  </a:schemeClr>
                </a:solidFill>
                <a:latin typeface="Arial"/>
                <a:cs typeface="Arial"/>
              </a:defRPr>
            </a:lvl2pPr>
            <a:lvl3pPr marL="1188690" indent="-182875">
              <a:buClr>
                <a:srgbClr val="AC0D1C"/>
              </a:buClr>
              <a:buSzPct val="50000"/>
              <a:buFont typeface="Wingdings" charset="2"/>
              <a:buChar char="v"/>
              <a:defRPr sz="1800" b="0" i="0">
                <a:solidFill>
                  <a:schemeClr val="tx1">
                    <a:lumMod val="50000"/>
                    <a:lumOff val="50000"/>
                  </a:schemeClr>
                </a:solidFill>
                <a:latin typeface="Arial"/>
                <a:cs typeface="Arial"/>
              </a:defRPr>
            </a:lvl3pPr>
            <a:lvl4pPr marL="1463003" indent="-182875">
              <a:buClr>
                <a:srgbClr val="AC0D1C"/>
              </a:buClr>
              <a:buSzPct val="75000"/>
              <a:buFont typeface="Wingdings" charset="2"/>
              <a:buChar char="Ø"/>
              <a:defRPr sz="1800" b="0" i="0">
                <a:solidFill>
                  <a:schemeClr val="tx1">
                    <a:lumMod val="50000"/>
                    <a:lumOff val="50000"/>
                  </a:schemeClr>
                </a:solidFill>
                <a:latin typeface="Arial"/>
                <a:cs typeface="Arial"/>
              </a:defRPr>
            </a:lvl4pPr>
            <a:lvl5pPr marL="1737317" indent="-182875">
              <a:buClr>
                <a:srgbClr val="AC0D1C"/>
              </a:buClr>
              <a:buSzPct val="75000"/>
              <a:defRPr sz="1800" b="0" i="0">
                <a:solidFill>
                  <a:schemeClr val="tx1">
                    <a:lumMod val="50000"/>
                    <a:lumOff val="50000"/>
                  </a:schemeClr>
                </a:solidFill>
                <a:latin typeface="Arial"/>
                <a:cs typeface="Arial"/>
              </a:defRPr>
            </a:lvl5pPr>
          </a:lstStyle>
          <a:p>
            <a:pPr lvl="0"/>
            <a:r>
              <a:rPr lang="en-US"/>
              <a:t>Example of bullet treatment</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hasCustomPrompt="1"/>
          </p:nvPr>
        </p:nvSpPr>
        <p:spPr>
          <a:xfrm>
            <a:off x="609600" y="1453991"/>
            <a:ext cx="10972800" cy="426787"/>
          </a:xfrm>
          <a:prstGeom prst="rect">
            <a:avLst/>
          </a:prstGeom>
        </p:spPr>
        <p:txBody>
          <a:bodyPr/>
          <a:lstStyle>
            <a:lvl1pPr marL="0" indent="0">
              <a:buNone/>
              <a:defRPr sz="2600" b="1" i="0" cap="all">
                <a:solidFill>
                  <a:srgbClr val="AC0D1C"/>
                </a:solidFill>
                <a:latin typeface="Arial"/>
                <a:cs typeface="Arial"/>
              </a:defRPr>
            </a:lvl1pPr>
            <a:lvl2pPr marL="457189"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SECTION HEADER </a:t>
            </a:r>
          </a:p>
        </p:txBody>
      </p:sp>
      <p:sp>
        <p:nvSpPr>
          <p:cNvPr id="8" name="Content Placeholder 2"/>
          <p:cNvSpPr>
            <a:spLocks noGrp="1"/>
          </p:cNvSpPr>
          <p:nvPr>
            <p:ph idx="14" hasCustomPrompt="1"/>
          </p:nvPr>
        </p:nvSpPr>
        <p:spPr>
          <a:xfrm>
            <a:off x="609600" y="2009378"/>
            <a:ext cx="10972800" cy="1082887"/>
          </a:xfrm>
          <a:prstGeom prst="rect">
            <a:avLst/>
          </a:prstGeom>
        </p:spPr>
        <p:txBody>
          <a:bodyPr/>
          <a:lstStyle>
            <a:lvl1pPr marL="0" indent="0">
              <a:buNone/>
              <a:defRPr sz="1800" b="0" i="0" baseline="0">
                <a:solidFill>
                  <a:schemeClr val="tx1"/>
                </a:solidFill>
                <a:latin typeface="Arial"/>
                <a:cs typeface="Arial"/>
              </a:defRPr>
            </a:lvl1pPr>
            <a:lvl2pPr marL="457189"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Body copy goes here</a:t>
            </a:r>
          </a:p>
        </p:txBody>
      </p:sp>
    </p:spTree>
    <p:extLst>
      <p:ext uri="{BB962C8B-B14F-4D97-AF65-F5344CB8AC3E}">
        <p14:creationId xmlns:p14="http://schemas.microsoft.com/office/powerpoint/2010/main" val="1488999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BE44A-B688-4475-83E7-5BE419C8E5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03BE9F-307D-42E0-B603-BFEF8C7D0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3ECA7E-7945-49F9-A2F5-50423923BF2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FA4C377-B19D-42EA-8631-283EC2A72CD1}"/>
              </a:ext>
            </a:extLst>
          </p:cNvPr>
          <p:cNvSpPr>
            <a:spLocks noGrp="1"/>
          </p:cNvSpPr>
          <p:nvPr>
            <p:ph type="ftr" sz="quarter" idx="11"/>
          </p:nvPr>
        </p:nvSpPr>
        <p:spPr/>
        <p:txBody>
          <a:bodyPr/>
          <a:lstStyle/>
          <a:p>
            <a:r>
              <a:rPr lang="en-US"/>
              <a:t>Copyright 2022 DC Health | Government of the District of Columbia</a:t>
            </a:r>
          </a:p>
        </p:txBody>
      </p:sp>
      <p:sp>
        <p:nvSpPr>
          <p:cNvPr id="6" name="Slide Number Placeholder 5">
            <a:extLst>
              <a:ext uri="{FF2B5EF4-FFF2-40B4-BE49-F238E27FC236}">
                <a16:creationId xmlns:a16="http://schemas.microsoft.com/office/drawing/2014/main" id="{2C332C83-454B-44A2-B305-20641C504F7D}"/>
              </a:ext>
            </a:extLst>
          </p:cNvPr>
          <p:cNvSpPr>
            <a:spLocks noGrp="1"/>
          </p:cNvSpPr>
          <p:nvPr>
            <p:ph type="sldNum" sz="quarter" idx="12"/>
          </p:nvPr>
        </p:nvSpPr>
        <p:spPr/>
        <p:txBody>
          <a:bodyPr/>
          <a:lstStyle/>
          <a:p>
            <a:fld id="{5C92342A-A45F-4651-BDDD-A1D61EEA7FAC}" type="slidenum">
              <a:rPr lang="en-US" smtClean="0"/>
              <a:t>‹#›</a:t>
            </a:fld>
            <a:endParaRPr lang="en-US"/>
          </a:p>
        </p:txBody>
      </p:sp>
    </p:spTree>
    <p:extLst>
      <p:ext uri="{BB962C8B-B14F-4D97-AF65-F5344CB8AC3E}">
        <p14:creationId xmlns:p14="http://schemas.microsoft.com/office/powerpoint/2010/main" val="123246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out_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750384D-F384-9845-AE73-9BF30876CF89}"/>
              </a:ext>
            </a:extLst>
          </p:cNvPr>
          <p:cNvSpPr>
            <a:spLocks noGrp="1"/>
          </p:cNvSpPr>
          <p:nvPr>
            <p:ph type="sldNum" sz="quarter" idx="15"/>
          </p:nvPr>
        </p:nvSpPr>
        <p:spPr>
          <a:xfrm>
            <a:off x="11439547" y="6270574"/>
            <a:ext cx="690880" cy="365125"/>
          </a:xfrm>
          <a:prstGeom prst="rect">
            <a:avLst/>
          </a:prstGeom>
        </p:spPr>
        <p:txBody>
          <a:bodyPr/>
          <a:lstStyle>
            <a:lvl1pPr algn="ctr">
              <a:defRPr sz="8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sp>
        <p:nvSpPr>
          <p:cNvPr id="5" name="Text Placeholder 5">
            <a:extLst>
              <a:ext uri="{FF2B5EF4-FFF2-40B4-BE49-F238E27FC236}">
                <a16:creationId xmlns:a16="http://schemas.microsoft.com/office/drawing/2014/main" id="{9FA445DB-3597-F844-9167-35F2A7C08F6E}"/>
              </a:ext>
            </a:extLst>
          </p:cNvPr>
          <p:cNvSpPr>
            <a:spLocks noGrp="1"/>
          </p:cNvSpPr>
          <p:nvPr>
            <p:ph type="body" sz="quarter" idx="10" hasCustomPrompt="1"/>
          </p:nvPr>
        </p:nvSpPr>
        <p:spPr>
          <a:xfrm>
            <a:off x="4939176" y="1304925"/>
            <a:ext cx="5120640" cy="909527"/>
          </a:xfrm>
          <a:prstGeom prst="rect">
            <a:avLst/>
          </a:prstGeom>
        </p:spPr>
        <p:txBody>
          <a:bodyPr/>
          <a:lstStyle>
            <a:lvl1pPr algn="ctr">
              <a:buNone/>
              <a:defRPr sz="3200" b="1">
                <a:solidFill>
                  <a:srgbClr val="791214"/>
                </a:solidFill>
              </a:defRPr>
            </a:lvl1pPr>
          </a:lstStyle>
          <a:p>
            <a:pPr lvl="0"/>
            <a:r>
              <a:rPr lang="en-US"/>
              <a:t>INSERT CALLOUT/</a:t>
            </a:r>
            <a:br>
              <a:rPr lang="en-US"/>
            </a:br>
            <a:r>
              <a:rPr lang="en-US"/>
              <a:t>QUOTE TEXT</a:t>
            </a:r>
          </a:p>
        </p:txBody>
      </p:sp>
      <p:sp>
        <p:nvSpPr>
          <p:cNvPr id="9" name="Text Placeholder 11">
            <a:extLst>
              <a:ext uri="{FF2B5EF4-FFF2-40B4-BE49-F238E27FC236}">
                <a16:creationId xmlns:a16="http://schemas.microsoft.com/office/drawing/2014/main" id="{8F67B4A1-4E92-AC4F-878D-B50F5D1127F3}"/>
              </a:ext>
            </a:extLst>
          </p:cNvPr>
          <p:cNvSpPr>
            <a:spLocks noGrp="1"/>
          </p:cNvSpPr>
          <p:nvPr>
            <p:ph type="body" sz="quarter" idx="13"/>
          </p:nvPr>
        </p:nvSpPr>
        <p:spPr>
          <a:xfrm rot="5400000">
            <a:off x="3437860" y="1717015"/>
            <a:ext cx="1828800" cy="85344"/>
          </a:xfrm>
          <a:prstGeom prst="rect">
            <a:avLst/>
          </a:prstGeom>
          <a:solidFill>
            <a:srgbClr val="791214"/>
          </a:solidFill>
        </p:spPr>
        <p:txBody>
          <a:bodyPr/>
          <a:lstStyle>
            <a:lvl1pPr>
              <a:buNone/>
              <a:defRPr sz="2400">
                <a:noFill/>
              </a:defRPr>
            </a:lvl1pPr>
          </a:lstStyle>
          <a:p>
            <a:pPr lvl="0"/>
            <a:endParaRPr lang="en-US"/>
          </a:p>
        </p:txBody>
      </p:sp>
      <p:sp>
        <p:nvSpPr>
          <p:cNvPr id="10" name="Text Placeholder 11">
            <a:extLst>
              <a:ext uri="{FF2B5EF4-FFF2-40B4-BE49-F238E27FC236}">
                <a16:creationId xmlns:a16="http://schemas.microsoft.com/office/drawing/2014/main" id="{06CE269B-6E0D-1F48-8C54-97D99D773C71}"/>
              </a:ext>
            </a:extLst>
          </p:cNvPr>
          <p:cNvSpPr>
            <a:spLocks noGrp="1"/>
          </p:cNvSpPr>
          <p:nvPr>
            <p:ph type="body" sz="quarter" idx="16"/>
          </p:nvPr>
        </p:nvSpPr>
        <p:spPr>
          <a:xfrm rot="5400000">
            <a:off x="9732333" y="1717015"/>
            <a:ext cx="1828800" cy="85344"/>
          </a:xfrm>
          <a:prstGeom prst="rect">
            <a:avLst/>
          </a:prstGeom>
          <a:solidFill>
            <a:srgbClr val="791214"/>
          </a:solidFill>
        </p:spPr>
        <p:txBody>
          <a:bodyPr/>
          <a:lstStyle>
            <a:lvl1pPr>
              <a:buNone/>
              <a:defRPr sz="2400">
                <a:noFill/>
              </a:defRPr>
            </a:lvl1pPr>
          </a:lstStyle>
          <a:p>
            <a:pPr lvl="0"/>
            <a:endParaRPr lang="en-US"/>
          </a:p>
        </p:txBody>
      </p:sp>
      <p:pic>
        <p:nvPicPr>
          <p:cNvPr id="8" name="Picture 7">
            <a:extLst>
              <a:ext uri="{FF2B5EF4-FFF2-40B4-BE49-F238E27FC236}">
                <a16:creationId xmlns:a16="http://schemas.microsoft.com/office/drawing/2014/main" id="{A4F994E1-6DCE-3248-AA7C-411E18EB55BD}"/>
              </a:ext>
            </a:extLst>
          </p:cNvPr>
          <p:cNvPicPr>
            <a:picLocks noChangeAspect="1"/>
          </p:cNvPicPr>
          <p:nvPr userDrawn="1"/>
        </p:nvPicPr>
        <p:blipFill>
          <a:blip r:embed="rId3"/>
          <a:srcRect/>
          <a:stretch/>
        </p:blipFill>
        <p:spPr>
          <a:xfrm>
            <a:off x="484905" y="6191146"/>
            <a:ext cx="1694871" cy="390762"/>
          </a:xfrm>
          <a:prstGeom prst="rect">
            <a:avLst/>
          </a:prstGeom>
        </p:spPr>
      </p:pic>
      <p:sp>
        <p:nvSpPr>
          <p:cNvPr id="11" name="Footer Placeholder 4">
            <a:extLst>
              <a:ext uri="{FF2B5EF4-FFF2-40B4-BE49-F238E27FC236}">
                <a16:creationId xmlns:a16="http://schemas.microsoft.com/office/drawing/2014/main" id="{76F28170-32A6-8942-BBFC-4DAB21FED75E}"/>
              </a:ext>
            </a:extLst>
          </p:cNvPr>
          <p:cNvSpPr>
            <a:spLocks noGrp="1"/>
          </p:cNvSpPr>
          <p:nvPr>
            <p:ph type="ftr" sz="quarter" idx="14"/>
          </p:nvPr>
        </p:nvSpPr>
        <p:spPr>
          <a:xfrm>
            <a:off x="6262926" y="6357438"/>
            <a:ext cx="4975321" cy="338602"/>
          </a:xfrm>
          <a:prstGeom prst="rect">
            <a:avLst/>
          </a:prstGeom>
        </p:spPr>
        <p:txBody>
          <a:bodyPr/>
          <a:lstStyle>
            <a:lvl1pPr algn="r">
              <a:defRPr lang="en-US" sz="900" b="0" i="1" smtClean="0">
                <a:solidFill>
                  <a:schemeClr val="bg1"/>
                </a:solidFill>
                <a:effectLst/>
                <a:latin typeface="Calibri Light" panose="020F0302020204030204" pitchFamily="34" charset="0"/>
                <a:cs typeface="Calibri Light" panose="020F0302020204030204" pitchFamily="34" charset="0"/>
              </a:defRPr>
            </a:lvl1pPr>
          </a:lstStyle>
          <a:p>
            <a:pPr algn="r"/>
            <a:r>
              <a:rPr lang="en-US"/>
              <a:t>Copyright 2020 DC Health | Government of the District of Columbia</a:t>
            </a:r>
          </a:p>
        </p:txBody>
      </p:sp>
    </p:spTree>
    <p:extLst>
      <p:ext uri="{BB962C8B-B14F-4D97-AF65-F5344CB8AC3E}">
        <p14:creationId xmlns:p14="http://schemas.microsoft.com/office/powerpoint/2010/main" val="3157942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51DC-6264-4907-B0EC-0BB296AC6F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8A0A75-C64C-412E-A33A-032A879A87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D7910-3647-4FB2-B355-6582171F186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1B59CBE-1540-4D8C-A021-F572B1E9C5A5}"/>
              </a:ext>
            </a:extLst>
          </p:cNvPr>
          <p:cNvSpPr>
            <a:spLocks noGrp="1"/>
          </p:cNvSpPr>
          <p:nvPr>
            <p:ph type="ftr" sz="quarter" idx="11"/>
          </p:nvPr>
        </p:nvSpPr>
        <p:spPr/>
        <p:txBody>
          <a:bodyPr/>
          <a:lstStyle/>
          <a:p>
            <a:r>
              <a:rPr lang="en-US"/>
              <a:t>Copyright 2022 DC Health | Government of the District of Columbia</a:t>
            </a:r>
          </a:p>
        </p:txBody>
      </p:sp>
      <p:sp>
        <p:nvSpPr>
          <p:cNvPr id="6" name="Slide Number Placeholder 5">
            <a:extLst>
              <a:ext uri="{FF2B5EF4-FFF2-40B4-BE49-F238E27FC236}">
                <a16:creationId xmlns:a16="http://schemas.microsoft.com/office/drawing/2014/main" id="{5A87953A-F21A-49A6-9A7D-181ABF9B7718}"/>
              </a:ext>
            </a:extLst>
          </p:cNvPr>
          <p:cNvSpPr>
            <a:spLocks noGrp="1"/>
          </p:cNvSpPr>
          <p:nvPr>
            <p:ph type="sldNum" sz="quarter" idx="12"/>
          </p:nvPr>
        </p:nvSpPr>
        <p:spPr/>
        <p:txBody>
          <a:bodyPr/>
          <a:lstStyle/>
          <a:p>
            <a:fld id="{5C92342A-A45F-4651-BDDD-A1D61EEA7FAC}" type="slidenum">
              <a:rPr lang="en-US" smtClean="0"/>
              <a:t>‹#›</a:t>
            </a:fld>
            <a:endParaRPr lang="en-US"/>
          </a:p>
        </p:txBody>
      </p:sp>
    </p:spTree>
    <p:extLst>
      <p:ext uri="{BB962C8B-B14F-4D97-AF65-F5344CB8AC3E}">
        <p14:creationId xmlns:p14="http://schemas.microsoft.com/office/powerpoint/2010/main" val="991676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DA0CA-9B00-4657-A623-D29CDEB9FC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35E8B7-7B9C-405C-9198-8EFB836285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D20CA3-6D1A-4C7B-8560-1613D4465A5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D18A94D-CF3B-4AE8-BB6E-7F4A39691FA0}"/>
              </a:ext>
            </a:extLst>
          </p:cNvPr>
          <p:cNvSpPr>
            <a:spLocks noGrp="1"/>
          </p:cNvSpPr>
          <p:nvPr>
            <p:ph type="ftr" sz="quarter" idx="11"/>
          </p:nvPr>
        </p:nvSpPr>
        <p:spPr/>
        <p:txBody>
          <a:bodyPr/>
          <a:lstStyle/>
          <a:p>
            <a:r>
              <a:rPr lang="en-US"/>
              <a:t>Copyright 2022 DC Health | Government of the District of Columbia</a:t>
            </a:r>
          </a:p>
        </p:txBody>
      </p:sp>
      <p:sp>
        <p:nvSpPr>
          <p:cNvPr id="6" name="Slide Number Placeholder 5">
            <a:extLst>
              <a:ext uri="{FF2B5EF4-FFF2-40B4-BE49-F238E27FC236}">
                <a16:creationId xmlns:a16="http://schemas.microsoft.com/office/drawing/2014/main" id="{745FF77A-6845-45E4-BD64-33ECDB44B362}"/>
              </a:ext>
            </a:extLst>
          </p:cNvPr>
          <p:cNvSpPr>
            <a:spLocks noGrp="1"/>
          </p:cNvSpPr>
          <p:nvPr>
            <p:ph type="sldNum" sz="quarter" idx="12"/>
          </p:nvPr>
        </p:nvSpPr>
        <p:spPr/>
        <p:txBody>
          <a:bodyPr/>
          <a:lstStyle/>
          <a:p>
            <a:fld id="{5C92342A-A45F-4651-BDDD-A1D61EEA7FAC}" type="slidenum">
              <a:rPr lang="en-US" smtClean="0"/>
              <a:t>‹#›</a:t>
            </a:fld>
            <a:endParaRPr lang="en-US"/>
          </a:p>
        </p:txBody>
      </p:sp>
    </p:spTree>
    <p:extLst>
      <p:ext uri="{BB962C8B-B14F-4D97-AF65-F5344CB8AC3E}">
        <p14:creationId xmlns:p14="http://schemas.microsoft.com/office/powerpoint/2010/main" val="1113352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53D9-FBD7-4ABA-9130-2685AC2121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9F899-414B-4F85-AE71-6452267E95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1C01C7-DD04-4F9A-8145-4A99969E02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B49351-89B8-421F-9BAB-D0E928A532F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DE51919-8038-457F-B10B-A64CE2ED657C}"/>
              </a:ext>
            </a:extLst>
          </p:cNvPr>
          <p:cNvSpPr>
            <a:spLocks noGrp="1"/>
          </p:cNvSpPr>
          <p:nvPr>
            <p:ph type="ftr" sz="quarter" idx="11"/>
          </p:nvPr>
        </p:nvSpPr>
        <p:spPr/>
        <p:txBody>
          <a:bodyPr/>
          <a:lstStyle/>
          <a:p>
            <a:r>
              <a:rPr lang="en-US"/>
              <a:t>Copyright 2022 DC Health | Government of the District of Columbia</a:t>
            </a:r>
          </a:p>
        </p:txBody>
      </p:sp>
      <p:sp>
        <p:nvSpPr>
          <p:cNvPr id="7" name="Slide Number Placeholder 6">
            <a:extLst>
              <a:ext uri="{FF2B5EF4-FFF2-40B4-BE49-F238E27FC236}">
                <a16:creationId xmlns:a16="http://schemas.microsoft.com/office/drawing/2014/main" id="{20642FC8-9F0F-4140-B09F-AC1B2B0124B5}"/>
              </a:ext>
            </a:extLst>
          </p:cNvPr>
          <p:cNvSpPr>
            <a:spLocks noGrp="1"/>
          </p:cNvSpPr>
          <p:nvPr>
            <p:ph type="sldNum" sz="quarter" idx="12"/>
          </p:nvPr>
        </p:nvSpPr>
        <p:spPr/>
        <p:txBody>
          <a:bodyPr/>
          <a:lstStyle/>
          <a:p>
            <a:fld id="{5C92342A-A45F-4651-BDDD-A1D61EEA7FAC}" type="slidenum">
              <a:rPr lang="en-US" smtClean="0"/>
              <a:t>‹#›</a:t>
            </a:fld>
            <a:endParaRPr lang="en-US"/>
          </a:p>
        </p:txBody>
      </p:sp>
    </p:spTree>
    <p:extLst>
      <p:ext uri="{BB962C8B-B14F-4D97-AF65-F5344CB8AC3E}">
        <p14:creationId xmlns:p14="http://schemas.microsoft.com/office/powerpoint/2010/main" val="2155164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CD-F326-46AF-9793-23636A237E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2B193F-65A3-4732-80AD-973D95C50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A615FC-1D34-4619-8293-863F59C982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B359E3-5723-4BD2-B571-A385E23787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CFDF98-3950-49BA-8725-0DD5823A53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F91093-B7B9-4EE8-A319-64D4F5FE96A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2E55F23-530A-4A2B-9542-9B5494298C06}"/>
              </a:ext>
            </a:extLst>
          </p:cNvPr>
          <p:cNvSpPr>
            <a:spLocks noGrp="1"/>
          </p:cNvSpPr>
          <p:nvPr>
            <p:ph type="ftr" sz="quarter" idx="11"/>
          </p:nvPr>
        </p:nvSpPr>
        <p:spPr/>
        <p:txBody>
          <a:bodyPr/>
          <a:lstStyle/>
          <a:p>
            <a:r>
              <a:rPr lang="en-US"/>
              <a:t>Copyright 2022 DC Health | Government of the District of Columbia</a:t>
            </a:r>
          </a:p>
        </p:txBody>
      </p:sp>
      <p:sp>
        <p:nvSpPr>
          <p:cNvPr id="9" name="Slide Number Placeholder 8">
            <a:extLst>
              <a:ext uri="{FF2B5EF4-FFF2-40B4-BE49-F238E27FC236}">
                <a16:creationId xmlns:a16="http://schemas.microsoft.com/office/drawing/2014/main" id="{EDE5308C-30B3-4849-B0C3-8A39BBCAC6EE}"/>
              </a:ext>
            </a:extLst>
          </p:cNvPr>
          <p:cNvSpPr>
            <a:spLocks noGrp="1"/>
          </p:cNvSpPr>
          <p:nvPr>
            <p:ph type="sldNum" sz="quarter" idx="12"/>
          </p:nvPr>
        </p:nvSpPr>
        <p:spPr/>
        <p:txBody>
          <a:bodyPr/>
          <a:lstStyle/>
          <a:p>
            <a:fld id="{5C92342A-A45F-4651-BDDD-A1D61EEA7FAC}" type="slidenum">
              <a:rPr lang="en-US" smtClean="0"/>
              <a:t>‹#›</a:t>
            </a:fld>
            <a:endParaRPr lang="en-US"/>
          </a:p>
        </p:txBody>
      </p:sp>
    </p:spTree>
    <p:extLst>
      <p:ext uri="{BB962C8B-B14F-4D97-AF65-F5344CB8AC3E}">
        <p14:creationId xmlns:p14="http://schemas.microsoft.com/office/powerpoint/2010/main" val="4135727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6DFE-766E-4F0A-88FB-DC3BB2DEC9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74CBB7-72EE-4FC2-96B5-ACE52792BC6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40C5F75-6155-4719-953A-7522E290508B}"/>
              </a:ext>
            </a:extLst>
          </p:cNvPr>
          <p:cNvSpPr>
            <a:spLocks noGrp="1"/>
          </p:cNvSpPr>
          <p:nvPr>
            <p:ph type="ftr" sz="quarter" idx="11"/>
          </p:nvPr>
        </p:nvSpPr>
        <p:spPr/>
        <p:txBody>
          <a:bodyPr/>
          <a:lstStyle/>
          <a:p>
            <a:r>
              <a:rPr lang="en-US"/>
              <a:t>Copyright 2022 DC Health | Government of the District of Columbia</a:t>
            </a:r>
          </a:p>
        </p:txBody>
      </p:sp>
      <p:sp>
        <p:nvSpPr>
          <p:cNvPr id="5" name="Slide Number Placeholder 4">
            <a:extLst>
              <a:ext uri="{FF2B5EF4-FFF2-40B4-BE49-F238E27FC236}">
                <a16:creationId xmlns:a16="http://schemas.microsoft.com/office/drawing/2014/main" id="{84A965B4-8536-4CBB-BCFE-D1054D05CF05}"/>
              </a:ext>
            </a:extLst>
          </p:cNvPr>
          <p:cNvSpPr>
            <a:spLocks noGrp="1"/>
          </p:cNvSpPr>
          <p:nvPr>
            <p:ph type="sldNum" sz="quarter" idx="12"/>
          </p:nvPr>
        </p:nvSpPr>
        <p:spPr/>
        <p:txBody>
          <a:bodyPr/>
          <a:lstStyle/>
          <a:p>
            <a:fld id="{5C92342A-A45F-4651-BDDD-A1D61EEA7FAC}" type="slidenum">
              <a:rPr lang="en-US" smtClean="0"/>
              <a:t>‹#›</a:t>
            </a:fld>
            <a:endParaRPr lang="en-US"/>
          </a:p>
        </p:txBody>
      </p:sp>
    </p:spTree>
    <p:extLst>
      <p:ext uri="{BB962C8B-B14F-4D97-AF65-F5344CB8AC3E}">
        <p14:creationId xmlns:p14="http://schemas.microsoft.com/office/powerpoint/2010/main" val="1115994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918FD6-42F4-454F-971E-DBC96629893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DF431E8-232A-4BB6-8C5F-F1CC092782D1}"/>
              </a:ext>
            </a:extLst>
          </p:cNvPr>
          <p:cNvSpPr>
            <a:spLocks noGrp="1"/>
          </p:cNvSpPr>
          <p:nvPr>
            <p:ph type="ftr" sz="quarter" idx="11"/>
          </p:nvPr>
        </p:nvSpPr>
        <p:spPr/>
        <p:txBody>
          <a:bodyPr/>
          <a:lstStyle/>
          <a:p>
            <a:r>
              <a:rPr lang="en-US"/>
              <a:t>Copyright 2022 DC Health | Government of the District of Columbia</a:t>
            </a:r>
          </a:p>
        </p:txBody>
      </p:sp>
      <p:sp>
        <p:nvSpPr>
          <p:cNvPr id="4" name="Slide Number Placeholder 3">
            <a:extLst>
              <a:ext uri="{FF2B5EF4-FFF2-40B4-BE49-F238E27FC236}">
                <a16:creationId xmlns:a16="http://schemas.microsoft.com/office/drawing/2014/main" id="{9485C150-1A96-4074-9006-99D0E2198BDE}"/>
              </a:ext>
            </a:extLst>
          </p:cNvPr>
          <p:cNvSpPr>
            <a:spLocks noGrp="1"/>
          </p:cNvSpPr>
          <p:nvPr>
            <p:ph type="sldNum" sz="quarter" idx="12"/>
          </p:nvPr>
        </p:nvSpPr>
        <p:spPr/>
        <p:txBody>
          <a:bodyPr/>
          <a:lstStyle/>
          <a:p>
            <a:fld id="{5C92342A-A45F-4651-BDDD-A1D61EEA7FAC}" type="slidenum">
              <a:rPr lang="en-US" smtClean="0"/>
              <a:t>‹#›</a:t>
            </a:fld>
            <a:endParaRPr lang="en-US"/>
          </a:p>
        </p:txBody>
      </p:sp>
    </p:spTree>
    <p:extLst>
      <p:ext uri="{BB962C8B-B14F-4D97-AF65-F5344CB8AC3E}">
        <p14:creationId xmlns:p14="http://schemas.microsoft.com/office/powerpoint/2010/main" val="1728707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97E97-432F-4DBC-A9CA-B77D5CEDF6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320668-E8E4-40FE-8DC2-836103A76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E78B76-09AF-4E06-9B43-8248CF0B1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84249-42FE-44AF-BCE5-DC9B75565BA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D2B3B70-2508-49B9-880D-3B3AA5DD4CFB}"/>
              </a:ext>
            </a:extLst>
          </p:cNvPr>
          <p:cNvSpPr>
            <a:spLocks noGrp="1"/>
          </p:cNvSpPr>
          <p:nvPr>
            <p:ph type="ftr" sz="quarter" idx="11"/>
          </p:nvPr>
        </p:nvSpPr>
        <p:spPr/>
        <p:txBody>
          <a:bodyPr/>
          <a:lstStyle/>
          <a:p>
            <a:r>
              <a:rPr lang="en-US"/>
              <a:t>Copyright 2022 DC Health | Government of the District of Columbia</a:t>
            </a:r>
          </a:p>
        </p:txBody>
      </p:sp>
      <p:sp>
        <p:nvSpPr>
          <p:cNvPr id="7" name="Slide Number Placeholder 6">
            <a:extLst>
              <a:ext uri="{FF2B5EF4-FFF2-40B4-BE49-F238E27FC236}">
                <a16:creationId xmlns:a16="http://schemas.microsoft.com/office/drawing/2014/main" id="{EE9E6192-C9FD-4ED6-A3C5-C1BA6EA79789}"/>
              </a:ext>
            </a:extLst>
          </p:cNvPr>
          <p:cNvSpPr>
            <a:spLocks noGrp="1"/>
          </p:cNvSpPr>
          <p:nvPr>
            <p:ph type="sldNum" sz="quarter" idx="12"/>
          </p:nvPr>
        </p:nvSpPr>
        <p:spPr/>
        <p:txBody>
          <a:bodyPr/>
          <a:lstStyle/>
          <a:p>
            <a:fld id="{5C92342A-A45F-4651-BDDD-A1D61EEA7FAC}" type="slidenum">
              <a:rPr lang="en-US" smtClean="0"/>
              <a:t>‹#›</a:t>
            </a:fld>
            <a:endParaRPr lang="en-US"/>
          </a:p>
        </p:txBody>
      </p:sp>
    </p:spTree>
    <p:extLst>
      <p:ext uri="{BB962C8B-B14F-4D97-AF65-F5344CB8AC3E}">
        <p14:creationId xmlns:p14="http://schemas.microsoft.com/office/powerpoint/2010/main" val="2287611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48A95-C1D4-4443-A8A8-936431F2D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5528F-4126-427B-8055-0B66A70FB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501D4A-C308-40A5-A686-971AE5CD9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69E6E7-DBEB-4ABD-AD9E-4ADC1DA2C66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19C1CDE-CDC9-491F-B36A-329B624E45B9}"/>
              </a:ext>
            </a:extLst>
          </p:cNvPr>
          <p:cNvSpPr>
            <a:spLocks noGrp="1"/>
          </p:cNvSpPr>
          <p:nvPr>
            <p:ph type="ftr" sz="quarter" idx="11"/>
          </p:nvPr>
        </p:nvSpPr>
        <p:spPr/>
        <p:txBody>
          <a:bodyPr/>
          <a:lstStyle/>
          <a:p>
            <a:r>
              <a:rPr lang="en-US"/>
              <a:t>Copyright 2022 DC Health | Government of the District of Columbia</a:t>
            </a:r>
          </a:p>
        </p:txBody>
      </p:sp>
      <p:sp>
        <p:nvSpPr>
          <p:cNvPr id="7" name="Slide Number Placeholder 6">
            <a:extLst>
              <a:ext uri="{FF2B5EF4-FFF2-40B4-BE49-F238E27FC236}">
                <a16:creationId xmlns:a16="http://schemas.microsoft.com/office/drawing/2014/main" id="{73A9CD66-EDBD-4564-8F67-942534A78F75}"/>
              </a:ext>
            </a:extLst>
          </p:cNvPr>
          <p:cNvSpPr>
            <a:spLocks noGrp="1"/>
          </p:cNvSpPr>
          <p:nvPr>
            <p:ph type="sldNum" sz="quarter" idx="12"/>
          </p:nvPr>
        </p:nvSpPr>
        <p:spPr/>
        <p:txBody>
          <a:bodyPr/>
          <a:lstStyle/>
          <a:p>
            <a:fld id="{5C92342A-A45F-4651-BDDD-A1D61EEA7FAC}" type="slidenum">
              <a:rPr lang="en-US" smtClean="0"/>
              <a:t>‹#›</a:t>
            </a:fld>
            <a:endParaRPr lang="en-US"/>
          </a:p>
        </p:txBody>
      </p:sp>
    </p:spTree>
    <p:extLst>
      <p:ext uri="{BB962C8B-B14F-4D97-AF65-F5344CB8AC3E}">
        <p14:creationId xmlns:p14="http://schemas.microsoft.com/office/powerpoint/2010/main" val="3695316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3405-FEC7-44E5-BBB3-BD53A161A1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4690D4-2F40-4E08-8F81-F76ACFB8AD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A797C-0309-4931-81FE-7B748D95DC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9BCAF5E-CDA3-4876-A028-5C3C0A3FB3EA}"/>
              </a:ext>
            </a:extLst>
          </p:cNvPr>
          <p:cNvSpPr>
            <a:spLocks noGrp="1"/>
          </p:cNvSpPr>
          <p:nvPr>
            <p:ph type="ftr" sz="quarter" idx="11"/>
          </p:nvPr>
        </p:nvSpPr>
        <p:spPr/>
        <p:txBody>
          <a:bodyPr/>
          <a:lstStyle/>
          <a:p>
            <a:r>
              <a:rPr lang="en-US"/>
              <a:t>Copyright 2022 DC Health | Government of the District of Columbia</a:t>
            </a:r>
          </a:p>
        </p:txBody>
      </p:sp>
      <p:sp>
        <p:nvSpPr>
          <p:cNvPr id="6" name="Slide Number Placeholder 5">
            <a:extLst>
              <a:ext uri="{FF2B5EF4-FFF2-40B4-BE49-F238E27FC236}">
                <a16:creationId xmlns:a16="http://schemas.microsoft.com/office/drawing/2014/main" id="{84266FC8-D3D6-4E4D-96D6-AD29FBF855D5}"/>
              </a:ext>
            </a:extLst>
          </p:cNvPr>
          <p:cNvSpPr>
            <a:spLocks noGrp="1"/>
          </p:cNvSpPr>
          <p:nvPr>
            <p:ph type="sldNum" sz="quarter" idx="12"/>
          </p:nvPr>
        </p:nvSpPr>
        <p:spPr/>
        <p:txBody>
          <a:bodyPr/>
          <a:lstStyle/>
          <a:p>
            <a:fld id="{5C92342A-A45F-4651-BDDD-A1D61EEA7FAC}" type="slidenum">
              <a:rPr lang="en-US" smtClean="0"/>
              <a:t>‹#›</a:t>
            </a:fld>
            <a:endParaRPr lang="en-US"/>
          </a:p>
        </p:txBody>
      </p:sp>
    </p:spTree>
    <p:extLst>
      <p:ext uri="{BB962C8B-B14F-4D97-AF65-F5344CB8AC3E}">
        <p14:creationId xmlns:p14="http://schemas.microsoft.com/office/powerpoint/2010/main" val="270594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E2683-4BDF-4057-B98A-B90799F363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C4C091-481B-441C-8E09-489EB4C3AE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E95F7-DF10-422B-83CB-4FA4E7432AA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17F0A47-452C-4F9C-BF37-FFFC59C2D31F}"/>
              </a:ext>
            </a:extLst>
          </p:cNvPr>
          <p:cNvSpPr>
            <a:spLocks noGrp="1"/>
          </p:cNvSpPr>
          <p:nvPr>
            <p:ph type="ftr" sz="quarter" idx="11"/>
          </p:nvPr>
        </p:nvSpPr>
        <p:spPr/>
        <p:txBody>
          <a:bodyPr/>
          <a:lstStyle/>
          <a:p>
            <a:r>
              <a:rPr lang="en-US"/>
              <a:t>Copyright 2022 DC Health | Government of the District of Columbia</a:t>
            </a:r>
          </a:p>
        </p:txBody>
      </p:sp>
      <p:sp>
        <p:nvSpPr>
          <p:cNvPr id="6" name="Slide Number Placeholder 5">
            <a:extLst>
              <a:ext uri="{FF2B5EF4-FFF2-40B4-BE49-F238E27FC236}">
                <a16:creationId xmlns:a16="http://schemas.microsoft.com/office/drawing/2014/main" id="{238B622A-B511-4E25-9060-628BF5FD5809}"/>
              </a:ext>
            </a:extLst>
          </p:cNvPr>
          <p:cNvSpPr>
            <a:spLocks noGrp="1"/>
          </p:cNvSpPr>
          <p:nvPr>
            <p:ph type="sldNum" sz="quarter" idx="12"/>
          </p:nvPr>
        </p:nvSpPr>
        <p:spPr/>
        <p:txBody>
          <a:bodyPr/>
          <a:lstStyle/>
          <a:p>
            <a:fld id="{5C92342A-A45F-4651-BDDD-A1D61EEA7FAC}" type="slidenum">
              <a:rPr lang="en-US" smtClean="0"/>
              <a:t>‹#›</a:t>
            </a:fld>
            <a:endParaRPr lang="en-US"/>
          </a:p>
        </p:txBody>
      </p:sp>
    </p:spTree>
    <p:extLst>
      <p:ext uri="{BB962C8B-B14F-4D97-AF65-F5344CB8AC3E}">
        <p14:creationId xmlns:p14="http://schemas.microsoft.com/office/powerpoint/2010/main" val="14293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5D07A2B-DC21-E94C-A3E4-C9F19ED7E2A2}"/>
              </a:ext>
            </a:extLst>
          </p:cNvPr>
          <p:cNvSpPr>
            <a:spLocks noGrp="1"/>
          </p:cNvSpPr>
          <p:nvPr>
            <p:ph type="ftr" sz="quarter" idx="14"/>
          </p:nvPr>
        </p:nvSpPr>
        <p:spPr>
          <a:xfrm>
            <a:off x="6428203" y="6396386"/>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sp>
        <p:nvSpPr>
          <p:cNvPr id="3" name="Slide Number Placeholder 5">
            <a:extLst>
              <a:ext uri="{FF2B5EF4-FFF2-40B4-BE49-F238E27FC236}">
                <a16:creationId xmlns:a16="http://schemas.microsoft.com/office/drawing/2014/main" id="{A29BD921-9CBA-3C48-8EE6-F467A320FA47}"/>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sp>
        <p:nvSpPr>
          <p:cNvPr id="11" name="Content Placeholder 10">
            <a:extLst>
              <a:ext uri="{FF2B5EF4-FFF2-40B4-BE49-F238E27FC236}">
                <a16:creationId xmlns:a16="http://schemas.microsoft.com/office/drawing/2014/main" id="{2359D89A-158B-0849-8F08-B83F627DC38F}"/>
              </a:ext>
            </a:extLst>
          </p:cNvPr>
          <p:cNvSpPr>
            <a:spLocks noGrp="1"/>
          </p:cNvSpPr>
          <p:nvPr>
            <p:ph sz="quarter" idx="16"/>
          </p:nvPr>
        </p:nvSpPr>
        <p:spPr>
          <a:xfrm>
            <a:off x="1827201" y="1335371"/>
            <a:ext cx="9514416" cy="4487862"/>
          </a:xfrm>
          <a:prstGeom prst="rect">
            <a:avLst/>
          </a:prstGeom>
        </p:spPr>
        <p:txBody>
          <a:bodyPr/>
          <a:lstStyle>
            <a:lvl1pPr>
              <a:spcBef>
                <a:spcPts val="600"/>
              </a:spcBef>
              <a:spcAft>
                <a:spcPts val="600"/>
              </a:spcAft>
              <a:buClr>
                <a:srgbClr val="791214"/>
              </a:buClr>
              <a:defRPr sz="2400" b="0" i="0">
                <a:solidFill>
                  <a:srgbClr val="55595D"/>
                </a:solidFill>
                <a:latin typeface="Calibri Light" panose="020F0302020204030204" pitchFamily="34" charset="0"/>
                <a:cs typeface="Calibri Light" panose="020F0302020204030204" pitchFamily="34" charset="0"/>
              </a:defRPr>
            </a:lvl1pPr>
            <a:lvl2pPr>
              <a:spcBef>
                <a:spcPts val="600"/>
              </a:spcBef>
              <a:spcAft>
                <a:spcPts val="600"/>
              </a:spcAft>
              <a:buFont typeface="Monaco" pitchFamily="2" charset="77"/>
              <a:buChar char="⎼"/>
              <a:defRPr sz="1800" b="0" i="0">
                <a:solidFill>
                  <a:srgbClr val="55595D"/>
                </a:solidFill>
                <a:latin typeface="Calibri Light" panose="020F0302020204030204" pitchFamily="34" charset="0"/>
                <a:cs typeface="Calibri Light" panose="020F0302020204030204" pitchFamily="34" charset="0"/>
              </a:defRPr>
            </a:lvl2pPr>
            <a:lvl3pPr>
              <a:spcBef>
                <a:spcPts val="600"/>
              </a:spcBef>
              <a:spcAft>
                <a:spcPts val="600"/>
              </a:spcAft>
              <a:buFont typeface="Courier New" panose="02070309020205020404" pitchFamily="49" charset="0"/>
              <a:buChar char="o"/>
              <a:defRPr sz="1600" b="0" i="0">
                <a:solidFill>
                  <a:srgbClr val="55595D"/>
                </a:solidFill>
                <a:latin typeface="Calibri Light" panose="020F0302020204030204" pitchFamily="34" charset="0"/>
                <a:cs typeface="Calibri Light" panose="020F0302020204030204" pitchFamily="34" charset="0"/>
              </a:defRPr>
            </a:lvl3pPr>
            <a:lvl4pPr>
              <a:defRPr>
                <a:solidFill>
                  <a:srgbClr val="55595D"/>
                </a:solidFill>
              </a:defRPr>
            </a:lvl4pPr>
            <a:lvl5pPr>
              <a:defRPr>
                <a:solidFill>
                  <a:srgbClr val="55595D"/>
                </a:solidFill>
              </a:defRPr>
            </a:lvl5pPr>
          </a:lstStyle>
          <a:p>
            <a:pPr lvl="0"/>
            <a:r>
              <a:rPr lang="en-US"/>
              <a:t>Click to edit Master text styles</a:t>
            </a:r>
          </a:p>
          <a:p>
            <a:pPr lvl="1"/>
            <a:r>
              <a:rPr lang="en-US"/>
              <a:t>Second level</a:t>
            </a:r>
          </a:p>
          <a:p>
            <a:pPr lvl="2"/>
            <a:r>
              <a:rPr lang="en-US"/>
              <a:t>Third level</a:t>
            </a:r>
          </a:p>
        </p:txBody>
      </p:sp>
      <p:sp>
        <p:nvSpPr>
          <p:cNvPr id="12" name="Text Placeholder 5">
            <a:extLst>
              <a:ext uri="{FF2B5EF4-FFF2-40B4-BE49-F238E27FC236}">
                <a16:creationId xmlns:a16="http://schemas.microsoft.com/office/drawing/2014/main" id="{5E85BA74-E469-334B-8BFC-1323569FC9D3}"/>
              </a:ext>
            </a:extLst>
          </p:cNvPr>
          <p:cNvSpPr>
            <a:spLocks noGrp="1"/>
          </p:cNvSpPr>
          <p:nvPr>
            <p:ph type="body" sz="quarter" idx="10" hasCustomPrompt="1"/>
          </p:nvPr>
        </p:nvSpPr>
        <p:spPr>
          <a:xfrm>
            <a:off x="1827201" y="577902"/>
            <a:ext cx="9514416" cy="563563"/>
          </a:xfrm>
          <a:prstGeom prst="rect">
            <a:avLst/>
          </a:prstGeom>
        </p:spPr>
        <p:txBody>
          <a:bodyPr/>
          <a:lstStyle>
            <a:lvl1pPr>
              <a:buNone/>
              <a:defRPr sz="3200" b="1">
                <a:solidFill>
                  <a:srgbClr val="002B3A"/>
                </a:solidFill>
              </a:defRPr>
            </a:lvl1pPr>
          </a:lstStyle>
          <a:p>
            <a:pPr lvl="0"/>
            <a:r>
              <a:rPr lang="en-US"/>
              <a:t>INSERT TITLE</a:t>
            </a:r>
          </a:p>
        </p:txBody>
      </p:sp>
      <p:pic>
        <p:nvPicPr>
          <p:cNvPr id="7" name="Picture 6">
            <a:extLst>
              <a:ext uri="{FF2B5EF4-FFF2-40B4-BE49-F238E27FC236}">
                <a16:creationId xmlns:a16="http://schemas.microsoft.com/office/drawing/2014/main" id="{74357AFA-52A1-B94F-8371-DB6BE87D2ADC}"/>
              </a:ext>
            </a:extLst>
          </p:cNvPr>
          <p:cNvPicPr>
            <a:picLocks noChangeAspect="1"/>
          </p:cNvPicPr>
          <p:nvPr userDrawn="1"/>
        </p:nvPicPr>
        <p:blipFill>
          <a:blip r:embed="rId3"/>
          <a:srcRect/>
          <a:stretch/>
        </p:blipFill>
        <p:spPr>
          <a:xfrm>
            <a:off x="1827201" y="6191146"/>
            <a:ext cx="1694871" cy="390761"/>
          </a:xfrm>
          <a:prstGeom prst="rect">
            <a:avLst/>
          </a:prstGeom>
        </p:spPr>
      </p:pic>
    </p:spTree>
    <p:extLst>
      <p:ext uri="{BB962C8B-B14F-4D97-AF65-F5344CB8AC3E}">
        <p14:creationId xmlns:p14="http://schemas.microsoft.com/office/powerpoint/2010/main" val="1321693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Front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C8F0DDDD-2BF6-6C4A-B765-A7FFC37D2CEE}"/>
              </a:ext>
            </a:extLst>
          </p:cNvPr>
          <p:cNvSpPr>
            <a:spLocks noGrp="1"/>
          </p:cNvSpPr>
          <p:nvPr>
            <p:ph type="ftr" sz="quarter" idx="14"/>
          </p:nvPr>
        </p:nvSpPr>
        <p:spPr>
          <a:xfrm>
            <a:off x="659789" y="6281703"/>
            <a:ext cx="6256472" cy="338602"/>
          </a:xfrm>
          <a:prstGeom prst="rect">
            <a:avLst/>
          </a:prstGeom>
        </p:spPr>
        <p:txBody>
          <a:bodyPr/>
          <a:lstStyle>
            <a:lvl1pPr algn="l">
              <a:defRPr lang="en-US" sz="1100" b="0" i="1" smtClean="0">
                <a:solidFill>
                  <a:srgbClr val="55595D"/>
                </a:solidFill>
                <a:effectLst/>
                <a:latin typeface="Calibri Light" panose="020F0302020204030204" pitchFamily="34" charset="0"/>
                <a:cs typeface="Calibri Light" panose="020F0302020204030204" pitchFamily="34" charset="0"/>
              </a:defRPr>
            </a:lvl1pPr>
          </a:lstStyle>
          <a:p>
            <a:r>
              <a:rPr lang="en-US"/>
              <a:t>Copyright 2022 DC Health | Government of the District of Columbia</a:t>
            </a:r>
          </a:p>
        </p:txBody>
      </p:sp>
      <p:sp>
        <p:nvSpPr>
          <p:cNvPr id="8" name="Text Placeholder 5">
            <a:extLst>
              <a:ext uri="{FF2B5EF4-FFF2-40B4-BE49-F238E27FC236}">
                <a16:creationId xmlns:a16="http://schemas.microsoft.com/office/drawing/2014/main" id="{AF5CB9F2-B9FE-5D4E-A023-27ACF1441522}"/>
              </a:ext>
            </a:extLst>
          </p:cNvPr>
          <p:cNvSpPr>
            <a:spLocks noGrp="1"/>
          </p:cNvSpPr>
          <p:nvPr>
            <p:ph type="body" sz="quarter" idx="10" hasCustomPrompt="1"/>
          </p:nvPr>
        </p:nvSpPr>
        <p:spPr>
          <a:xfrm>
            <a:off x="660376" y="3299280"/>
            <a:ext cx="8869680" cy="563563"/>
          </a:xfrm>
          <a:prstGeom prst="rect">
            <a:avLst/>
          </a:prstGeom>
        </p:spPr>
        <p:txBody>
          <a:bodyPr/>
          <a:lstStyle>
            <a:lvl1pPr marL="7938" indent="-7938">
              <a:buNone/>
              <a:tabLst/>
              <a:defRPr sz="3200" b="1">
                <a:solidFill>
                  <a:srgbClr val="002B3A"/>
                </a:solidFill>
              </a:defRPr>
            </a:lvl1pPr>
          </a:lstStyle>
          <a:p>
            <a:pPr lvl="0"/>
            <a:r>
              <a:rPr lang="en-US"/>
              <a:t>INSERT TITLE</a:t>
            </a:r>
          </a:p>
        </p:txBody>
      </p:sp>
      <p:sp>
        <p:nvSpPr>
          <p:cNvPr id="9" name="Text Placeholder 11">
            <a:extLst>
              <a:ext uri="{FF2B5EF4-FFF2-40B4-BE49-F238E27FC236}">
                <a16:creationId xmlns:a16="http://schemas.microsoft.com/office/drawing/2014/main" id="{3C122FB5-D7FE-7945-9DED-2A15D0C350AF}"/>
              </a:ext>
            </a:extLst>
          </p:cNvPr>
          <p:cNvSpPr>
            <a:spLocks noGrp="1"/>
          </p:cNvSpPr>
          <p:nvPr>
            <p:ph type="body" sz="quarter" idx="11" hasCustomPrompt="1"/>
          </p:nvPr>
        </p:nvSpPr>
        <p:spPr>
          <a:xfrm>
            <a:off x="659790" y="4129543"/>
            <a:ext cx="8869680" cy="333375"/>
          </a:xfrm>
          <a:prstGeom prst="rect">
            <a:avLst/>
          </a:prstGeom>
        </p:spPr>
        <p:txBody>
          <a:bodyPr/>
          <a:lstStyle>
            <a:lvl1pPr marL="7938" indent="-7938">
              <a:buNone/>
              <a:tabLst/>
              <a:defRPr sz="2400">
                <a:solidFill>
                  <a:srgbClr val="55595D"/>
                </a:solidFill>
              </a:defRPr>
            </a:lvl1pPr>
          </a:lstStyle>
          <a:p>
            <a:pPr lvl="0"/>
            <a:r>
              <a:rPr lang="en-US"/>
              <a:t>Insert Subtitle</a:t>
            </a:r>
          </a:p>
        </p:txBody>
      </p:sp>
      <p:sp>
        <p:nvSpPr>
          <p:cNvPr id="10" name="Text Placeholder 11">
            <a:extLst>
              <a:ext uri="{FF2B5EF4-FFF2-40B4-BE49-F238E27FC236}">
                <a16:creationId xmlns:a16="http://schemas.microsoft.com/office/drawing/2014/main" id="{9DA7EAF2-9E1C-5E49-808A-B351B9D2BE41}"/>
              </a:ext>
            </a:extLst>
          </p:cNvPr>
          <p:cNvSpPr>
            <a:spLocks noGrp="1"/>
          </p:cNvSpPr>
          <p:nvPr>
            <p:ph type="body" sz="quarter" idx="12" hasCustomPrompt="1"/>
          </p:nvPr>
        </p:nvSpPr>
        <p:spPr>
          <a:xfrm>
            <a:off x="659791" y="4674488"/>
            <a:ext cx="8869679" cy="333375"/>
          </a:xfrm>
          <a:prstGeom prst="rect">
            <a:avLst/>
          </a:prstGeom>
        </p:spPr>
        <p:txBody>
          <a:bodyPr/>
          <a:lstStyle>
            <a:lvl1pPr marL="7938" indent="-7938">
              <a:buNone/>
              <a:tabLst/>
              <a:defRPr sz="1800">
                <a:solidFill>
                  <a:srgbClr val="55595D"/>
                </a:solidFill>
              </a:defRPr>
            </a:lvl1pPr>
          </a:lstStyle>
          <a:p>
            <a:pPr lvl="0"/>
            <a:r>
              <a:rPr lang="en-US"/>
              <a:t>Insert Presenter | Insert Date</a:t>
            </a:r>
          </a:p>
        </p:txBody>
      </p:sp>
      <p:sp>
        <p:nvSpPr>
          <p:cNvPr id="11" name="Text Placeholder 11">
            <a:extLst>
              <a:ext uri="{FF2B5EF4-FFF2-40B4-BE49-F238E27FC236}">
                <a16:creationId xmlns:a16="http://schemas.microsoft.com/office/drawing/2014/main" id="{FC3F7493-3441-8549-A8C9-EC77E76884E4}"/>
              </a:ext>
            </a:extLst>
          </p:cNvPr>
          <p:cNvSpPr>
            <a:spLocks noGrp="1"/>
          </p:cNvSpPr>
          <p:nvPr>
            <p:ph type="body" sz="quarter" idx="13"/>
          </p:nvPr>
        </p:nvSpPr>
        <p:spPr>
          <a:xfrm>
            <a:off x="659790" y="3926343"/>
            <a:ext cx="8869680" cy="45719"/>
          </a:xfrm>
          <a:prstGeom prst="rect">
            <a:avLst/>
          </a:prstGeom>
          <a:solidFill>
            <a:srgbClr val="791214"/>
          </a:solidFill>
        </p:spPr>
        <p:txBody>
          <a:bodyPr/>
          <a:lstStyle>
            <a:lvl1pPr>
              <a:buNone/>
              <a:defRPr sz="2400">
                <a:noFill/>
              </a:defRPr>
            </a:lvl1pPr>
          </a:lstStyle>
          <a:p>
            <a:pPr lvl="0"/>
            <a:r>
              <a:rPr lang="en-US"/>
              <a:t>Click to edit Master text styles</a:t>
            </a:r>
          </a:p>
        </p:txBody>
      </p:sp>
      <p:pic>
        <p:nvPicPr>
          <p:cNvPr id="12" name="Picture 11" descr="A close up of a sign&#10;&#10;Description automatically generated">
            <a:extLst>
              <a:ext uri="{FF2B5EF4-FFF2-40B4-BE49-F238E27FC236}">
                <a16:creationId xmlns:a16="http://schemas.microsoft.com/office/drawing/2014/main" id="{C66D31CF-CB31-2A4B-8ED6-91F3BBE9B754}"/>
              </a:ext>
            </a:extLst>
          </p:cNvPr>
          <p:cNvPicPr>
            <a:picLocks noChangeAspect="1"/>
          </p:cNvPicPr>
          <p:nvPr userDrawn="1"/>
        </p:nvPicPr>
        <p:blipFill>
          <a:blip r:embed="rId3"/>
          <a:stretch>
            <a:fillRect/>
          </a:stretch>
        </p:blipFill>
        <p:spPr>
          <a:xfrm>
            <a:off x="374073" y="283875"/>
            <a:ext cx="2444365" cy="563562"/>
          </a:xfrm>
          <a:prstGeom prst="rect">
            <a:avLst/>
          </a:prstGeom>
        </p:spPr>
      </p:pic>
    </p:spTree>
    <p:extLst>
      <p:ext uri="{BB962C8B-B14F-4D97-AF65-F5344CB8AC3E}">
        <p14:creationId xmlns:p14="http://schemas.microsoft.com/office/powerpoint/2010/main" val="336135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ack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973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w/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BA68588-9A59-B341-8095-A3DC9375EDEE}"/>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pPr defTabSz="457200"/>
            <a:fld id="{7F4E9268-1612-8141-A5F6-8C1073305412}" type="slidenum">
              <a:rPr lang="en-US" smtClean="0"/>
              <a:pPr defTabSz="457200"/>
              <a:t>‹#›</a:t>
            </a:fld>
            <a:endParaRPr lang="en-US"/>
          </a:p>
        </p:txBody>
      </p:sp>
      <p:sp>
        <p:nvSpPr>
          <p:cNvPr id="6" name="Content Placeholder 10">
            <a:extLst>
              <a:ext uri="{FF2B5EF4-FFF2-40B4-BE49-F238E27FC236}">
                <a16:creationId xmlns:a16="http://schemas.microsoft.com/office/drawing/2014/main" id="{D0BCE1AE-6A59-3E45-B4D1-669E3F7BD6C6}"/>
              </a:ext>
            </a:extLst>
          </p:cNvPr>
          <p:cNvSpPr>
            <a:spLocks noGrp="1"/>
          </p:cNvSpPr>
          <p:nvPr>
            <p:ph sz="quarter" idx="16"/>
          </p:nvPr>
        </p:nvSpPr>
        <p:spPr>
          <a:xfrm>
            <a:off x="1827201" y="1835876"/>
            <a:ext cx="9514416" cy="3854570"/>
          </a:xfrm>
          <a:prstGeom prst="rect">
            <a:avLst/>
          </a:prstGeom>
        </p:spPr>
        <p:txBody>
          <a:bodyPr/>
          <a:lstStyle>
            <a:lvl1pPr>
              <a:spcBef>
                <a:spcPts val="600"/>
              </a:spcBef>
              <a:spcAft>
                <a:spcPts val="600"/>
              </a:spcAft>
              <a:buClr>
                <a:srgbClr val="791214"/>
              </a:buClr>
              <a:defRPr sz="2400" b="0" i="0">
                <a:solidFill>
                  <a:srgbClr val="55595D"/>
                </a:solidFill>
                <a:latin typeface="Calibri Light" panose="020F0302020204030204" pitchFamily="34" charset="0"/>
                <a:cs typeface="Calibri Light" panose="020F0302020204030204" pitchFamily="34" charset="0"/>
              </a:defRPr>
            </a:lvl1pPr>
            <a:lvl2pPr>
              <a:spcBef>
                <a:spcPts val="600"/>
              </a:spcBef>
              <a:spcAft>
                <a:spcPts val="600"/>
              </a:spcAft>
              <a:buFont typeface="Monaco" pitchFamily="2" charset="77"/>
              <a:buChar char="⎼"/>
              <a:defRPr sz="1800" b="0" i="0">
                <a:solidFill>
                  <a:srgbClr val="55595D"/>
                </a:solidFill>
                <a:latin typeface="Calibri Light" panose="020F0302020204030204" pitchFamily="34" charset="0"/>
                <a:cs typeface="Calibri Light" panose="020F0302020204030204" pitchFamily="34" charset="0"/>
              </a:defRPr>
            </a:lvl2pPr>
            <a:lvl3pPr>
              <a:spcBef>
                <a:spcPts val="600"/>
              </a:spcBef>
              <a:spcAft>
                <a:spcPts val="600"/>
              </a:spcAft>
              <a:buFont typeface="Courier New" panose="02070309020205020404" pitchFamily="49" charset="0"/>
              <a:buChar char="o"/>
              <a:defRPr sz="1600" b="0" i="0">
                <a:solidFill>
                  <a:srgbClr val="55595D"/>
                </a:solidFill>
                <a:latin typeface="Calibri Light" panose="020F0302020204030204" pitchFamily="34" charset="0"/>
                <a:cs typeface="Calibri Light" panose="020F0302020204030204" pitchFamily="34" charset="0"/>
              </a:defRPr>
            </a:lvl3pPr>
            <a:lvl4pPr>
              <a:defRPr>
                <a:solidFill>
                  <a:srgbClr val="55595D"/>
                </a:solidFill>
              </a:defRPr>
            </a:lvl4pPr>
            <a:lvl5pPr>
              <a:defRPr>
                <a:solidFill>
                  <a:srgbClr val="55595D"/>
                </a:solidFill>
              </a:defRPr>
            </a:lvl5pPr>
          </a:lstStyle>
          <a:p>
            <a:pPr lvl="0"/>
            <a:r>
              <a:rPr lang="en-US"/>
              <a:t>Click to edit Master text styles</a:t>
            </a:r>
          </a:p>
          <a:p>
            <a:pPr lvl="1"/>
            <a:r>
              <a:rPr lang="en-US"/>
              <a:t>Second level</a:t>
            </a:r>
          </a:p>
          <a:p>
            <a:pPr lvl="2"/>
            <a:r>
              <a:rPr lang="en-US"/>
              <a:t>Third level</a:t>
            </a:r>
          </a:p>
        </p:txBody>
      </p:sp>
      <p:sp>
        <p:nvSpPr>
          <p:cNvPr id="7" name="Text Placeholder 5">
            <a:extLst>
              <a:ext uri="{FF2B5EF4-FFF2-40B4-BE49-F238E27FC236}">
                <a16:creationId xmlns:a16="http://schemas.microsoft.com/office/drawing/2014/main" id="{54F1B4F1-7590-8F4D-A1F3-07529DE10BFF}"/>
              </a:ext>
            </a:extLst>
          </p:cNvPr>
          <p:cNvSpPr>
            <a:spLocks noGrp="1"/>
          </p:cNvSpPr>
          <p:nvPr>
            <p:ph type="body" sz="quarter" idx="10" hasCustomPrompt="1"/>
          </p:nvPr>
        </p:nvSpPr>
        <p:spPr>
          <a:xfrm>
            <a:off x="1827202" y="577902"/>
            <a:ext cx="9514413" cy="563563"/>
          </a:xfrm>
          <a:prstGeom prst="rect">
            <a:avLst/>
          </a:prstGeom>
        </p:spPr>
        <p:txBody>
          <a:bodyPr/>
          <a:lstStyle>
            <a:lvl1pPr marL="7938" indent="-7938">
              <a:buNone/>
              <a:tabLst/>
              <a:defRPr sz="3200" b="1">
                <a:solidFill>
                  <a:srgbClr val="002B3A"/>
                </a:solidFill>
              </a:defRPr>
            </a:lvl1pPr>
          </a:lstStyle>
          <a:p>
            <a:pPr lvl="0"/>
            <a:r>
              <a:rPr lang="en-US"/>
              <a:t>INSERT TITLE</a:t>
            </a:r>
          </a:p>
        </p:txBody>
      </p:sp>
      <p:sp>
        <p:nvSpPr>
          <p:cNvPr id="8" name="Text Placeholder 11">
            <a:extLst>
              <a:ext uri="{FF2B5EF4-FFF2-40B4-BE49-F238E27FC236}">
                <a16:creationId xmlns:a16="http://schemas.microsoft.com/office/drawing/2014/main" id="{9C337A10-F398-2B41-89DA-BDCDEED54498}"/>
              </a:ext>
            </a:extLst>
          </p:cNvPr>
          <p:cNvSpPr>
            <a:spLocks noGrp="1"/>
          </p:cNvSpPr>
          <p:nvPr>
            <p:ph type="body" sz="quarter" idx="11" hasCustomPrompt="1"/>
          </p:nvPr>
        </p:nvSpPr>
        <p:spPr>
          <a:xfrm>
            <a:off x="1827201" y="1225128"/>
            <a:ext cx="9514415" cy="333375"/>
          </a:xfrm>
          <a:prstGeom prst="rect">
            <a:avLst/>
          </a:prstGeom>
        </p:spPr>
        <p:txBody>
          <a:bodyPr/>
          <a:lstStyle>
            <a:lvl1pPr marL="7938" indent="-7938">
              <a:buNone/>
              <a:tabLst/>
              <a:defRPr sz="2400">
                <a:solidFill>
                  <a:srgbClr val="55595D"/>
                </a:solidFill>
              </a:defRPr>
            </a:lvl1pPr>
          </a:lstStyle>
          <a:p>
            <a:pPr lvl="0"/>
            <a:r>
              <a:rPr lang="en-US"/>
              <a:t>Insert Divider Subtitle</a:t>
            </a:r>
          </a:p>
        </p:txBody>
      </p:sp>
      <p:pic>
        <p:nvPicPr>
          <p:cNvPr id="9" name="Picture 8">
            <a:extLst>
              <a:ext uri="{FF2B5EF4-FFF2-40B4-BE49-F238E27FC236}">
                <a16:creationId xmlns:a16="http://schemas.microsoft.com/office/drawing/2014/main" id="{A927A17B-E752-574C-B478-70A9D40A261D}"/>
              </a:ext>
            </a:extLst>
          </p:cNvPr>
          <p:cNvPicPr>
            <a:picLocks noChangeAspect="1"/>
          </p:cNvPicPr>
          <p:nvPr userDrawn="1"/>
        </p:nvPicPr>
        <p:blipFill>
          <a:blip r:embed="rId3"/>
          <a:srcRect/>
          <a:stretch/>
        </p:blipFill>
        <p:spPr>
          <a:xfrm>
            <a:off x="1827201" y="6191146"/>
            <a:ext cx="1694871" cy="390761"/>
          </a:xfrm>
          <a:prstGeom prst="rect">
            <a:avLst/>
          </a:prstGeom>
        </p:spPr>
      </p:pic>
      <p:sp>
        <p:nvSpPr>
          <p:cNvPr id="10" name="Footer Placeholder 4">
            <a:extLst>
              <a:ext uri="{FF2B5EF4-FFF2-40B4-BE49-F238E27FC236}">
                <a16:creationId xmlns:a16="http://schemas.microsoft.com/office/drawing/2014/main" id="{C261DABC-C431-1249-8044-E42A08268862}"/>
              </a:ext>
            </a:extLst>
          </p:cNvPr>
          <p:cNvSpPr>
            <a:spLocks noGrp="1"/>
          </p:cNvSpPr>
          <p:nvPr>
            <p:ph type="ftr" sz="quarter" idx="14"/>
          </p:nvPr>
        </p:nvSpPr>
        <p:spPr>
          <a:xfrm>
            <a:off x="6428203" y="6396386"/>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pPr defTabSz="457200"/>
            <a:r>
              <a:rPr lang="en-US"/>
              <a:t>Copyright 2022 DC Health | Government of the District of Columbia</a:t>
            </a:r>
            <a:endParaRPr/>
          </a:p>
        </p:txBody>
      </p:sp>
    </p:spTree>
    <p:extLst>
      <p:ext uri="{BB962C8B-B14F-4D97-AF65-F5344CB8AC3E}">
        <p14:creationId xmlns:p14="http://schemas.microsoft.com/office/powerpoint/2010/main" val="4049267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ivider_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768A7EE-5A71-7A49-B393-37FB3040EE22}"/>
              </a:ext>
            </a:extLst>
          </p:cNvPr>
          <p:cNvSpPr>
            <a:spLocks noGrp="1"/>
          </p:cNvSpPr>
          <p:nvPr>
            <p:ph type="ftr" sz="quarter" idx="14"/>
          </p:nvPr>
        </p:nvSpPr>
        <p:spPr>
          <a:xfrm>
            <a:off x="6428203" y="6407019"/>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endParaRPr lang="en-US">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F2B531A3-4352-5748-B4D1-F805AE1B9242}"/>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C94F036B-F0C4-FA43-8171-421C7324E8EE}"/>
              </a:ext>
            </a:extLst>
          </p:cNvPr>
          <p:cNvPicPr>
            <a:picLocks noChangeAspect="1"/>
          </p:cNvPicPr>
          <p:nvPr userDrawn="1"/>
        </p:nvPicPr>
        <p:blipFill>
          <a:blip r:embed="rId3"/>
          <a:srcRect/>
          <a:stretch/>
        </p:blipFill>
        <p:spPr>
          <a:xfrm>
            <a:off x="484905" y="6191146"/>
            <a:ext cx="1694871" cy="390762"/>
          </a:xfrm>
          <a:prstGeom prst="rect">
            <a:avLst/>
          </a:prstGeom>
        </p:spPr>
      </p:pic>
      <p:sp>
        <p:nvSpPr>
          <p:cNvPr id="9" name="Text Placeholder 5">
            <a:extLst>
              <a:ext uri="{FF2B5EF4-FFF2-40B4-BE49-F238E27FC236}">
                <a16:creationId xmlns:a16="http://schemas.microsoft.com/office/drawing/2014/main" id="{52A836F9-F470-984A-B7F3-A605A121BE1A}"/>
              </a:ext>
            </a:extLst>
          </p:cNvPr>
          <p:cNvSpPr>
            <a:spLocks noGrp="1"/>
          </p:cNvSpPr>
          <p:nvPr>
            <p:ph type="body" sz="quarter" idx="10" hasCustomPrompt="1"/>
          </p:nvPr>
        </p:nvSpPr>
        <p:spPr>
          <a:xfrm>
            <a:off x="5260523" y="2609851"/>
            <a:ext cx="6035040" cy="563563"/>
          </a:xfrm>
          <a:prstGeom prst="rect">
            <a:avLst/>
          </a:prstGeom>
        </p:spPr>
        <p:txBody>
          <a:bodyPr/>
          <a:lstStyle>
            <a:lvl1pPr marL="7938" indent="-7938">
              <a:buNone/>
              <a:tabLst/>
              <a:defRPr sz="3200" b="1">
                <a:solidFill>
                  <a:srgbClr val="002B3A"/>
                </a:solidFill>
              </a:defRPr>
            </a:lvl1pPr>
          </a:lstStyle>
          <a:p>
            <a:pPr lvl="0"/>
            <a:r>
              <a:rPr lang="en-US"/>
              <a:t>INSERT DIVIDER TITLE</a:t>
            </a:r>
          </a:p>
        </p:txBody>
      </p:sp>
      <p:sp>
        <p:nvSpPr>
          <p:cNvPr id="10" name="Text Placeholder 11">
            <a:extLst>
              <a:ext uri="{FF2B5EF4-FFF2-40B4-BE49-F238E27FC236}">
                <a16:creationId xmlns:a16="http://schemas.microsoft.com/office/drawing/2014/main" id="{8B217580-8BBF-BC40-A74B-1F54F8C8B15F}"/>
              </a:ext>
            </a:extLst>
          </p:cNvPr>
          <p:cNvSpPr>
            <a:spLocks noGrp="1"/>
          </p:cNvSpPr>
          <p:nvPr>
            <p:ph type="body" sz="quarter" idx="11" hasCustomPrompt="1"/>
          </p:nvPr>
        </p:nvSpPr>
        <p:spPr>
          <a:xfrm>
            <a:off x="5259932" y="3440114"/>
            <a:ext cx="6035040" cy="333375"/>
          </a:xfrm>
          <a:prstGeom prst="rect">
            <a:avLst/>
          </a:prstGeom>
        </p:spPr>
        <p:txBody>
          <a:bodyPr/>
          <a:lstStyle>
            <a:lvl1pPr marL="7938" indent="-7938">
              <a:buNone/>
              <a:tabLst/>
              <a:defRPr sz="2400">
                <a:solidFill>
                  <a:srgbClr val="55595D"/>
                </a:solidFill>
              </a:defRPr>
            </a:lvl1pPr>
          </a:lstStyle>
          <a:p>
            <a:pPr lvl="0"/>
            <a:r>
              <a:rPr lang="en-US"/>
              <a:t>Insert Divider Subtitle</a:t>
            </a:r>
          </a:p>
        </p:txBody>
      </p:sp>
      <p:sp>
        <p:nvSpPr>
          <p:cNvPr id="11" name="Text Placeholder 11">
            <a:extLst>
              <a:ext uri="{FF2B5EF4-FFF2-40B4-BE49-F238E27FC236}">
                <a16:creationId xmlns:a16="http://schemas.microsoft.com/office/drawing/2014/main" id="{A3CDDEAF-2A3A-584E-98F4-3D6140E7AAED}"/>
              </a:ext>
            </a:extLst>
          </p:cNvPr>
          <p:cNvSpPr>
            <a:spLocks noGrp="1"/>
          </p:cNvSpPr>
          <p:nvPr>
            <p:ph type="body" sz="quarter" idx="13"/>
          </p:nvPr>
        </p:nvSpPr>
        <p:spPr>
          <a:xfrm>
            <a:off x="5259935" y="3236914"/>
            <a:ext cx="6035040" cy="45719"/>
          </a:xfrm>
          <a:prstGeom prst="rect">
            <a:avLst/>
          </a:prstGeom>
          <a:solidFill>
            <a:srgbClr val="791214"/>
          </a:solidFill>
        </p:spPr>
        <p:txBody>
          <a:bodyPr/>
          <a:lstStyle>
            <a:lvl1pPr>
              <a:buNone/>
              <a:defRPr sz="2400">
                <a:noFill/>
              </a:defRPr>
            </a:lvl1pPr>
          </a:lstStyle>
          <a:p>
            <a:pPr lvl="0"/>
            <a:r>
              <a:rPr lang="en-US"/>
              <a:t>Click to edit Master text styles</a:t>
            </a:r>
          </a:p>
        </p:txBody>
      </p:sp>
    </p:spTree>
    <p:extLst>
      <p:ext uri="{BB962C8B-B14F-4D97-AF65-F5344CB8AC3E}">
        <p14:creationId xmlns:p14="http://schemas.microsoft.com/office/powerpoint/2010/main" val="749338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5D07A2B-DC21-E94C-A3E4-C9F19ED7E2A2}"/>
              </a:ext>
            </a:extLst>
          </p:cNvPr>
          <p:cNvSpPr>
            <a:spLocks noGrp="1"/>
          </p:cNvSpPr>
          <p:nvPr>
            <p:ph type="ftr" sz="quarter" idx="14"/>
          </p:nvPr>
        </p:nvSpPr>
        <p:spPr>
          <a:xfrm>
            <a:off x="6428203" y="6396386"/>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 DRAFT ***</a:t>
            </a:r>
            <a:endParaRPr lang="en-US">
              <a:latin typeface="Calibri Light" panose="020F0302020204030204" pitchFamily="34" charset="0"/>
              <a:cs typeface="Calibri Light" panose="020F0302020204030204" pitchFamily="34" charset="0"/>
            </a:endParaRPr>
          </a:p>
        </p:txBody>
      </p:sp>
      <p:sp>
        <p:nvSpPr>
          <p:cNvPr id="3" name="Slide Number Placeholder 5">
            <a:extLst>
              <a:ext uri="{FF2B5EF4-FFF2-40B4-BE49-F238E27FC236}">
                <a16:creationId xmlns:a16="http://schemas.microsoft.com/office/drawing/2014/main" id="{A29BD921-9CBA-3C48-8EE6-F467A320FA47}"/>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sp>
        <p:nvSpPr>
          <p:cNvPr id="11" name="Content Placeholder 10">
            <a:extLst>
              <a:ext uri="{FF2B5EF4-FFF2-40B4-BE49-F238E27FC236}">
                <a16:creationId xmlns:a16="http://schemas.microsoft.com/office/drawing/2014/main" id="{2359D89A-158B-0849-8F08-B83F627DC38F}"/>
              </a:ext>
            </a:extLst>
          </p:cNvPr>
          <p:cNvSpPr>
            <a:spLocks noGrp="1"/>
          </p:cNvSpPr>
          <p:nvPr>
            <p:ph sz="quarter" idx="16"/>
          </p:nvPr>
        </p:nvSpPr>
        <p:spPr>
          <a:xfrm>
            <a:off x="1827201" y="1335371"/>
            <a:ext cx="9514416" cy="4487862"/>
          </a:xfrm>
          <a:prstGeom prst="rect">
            <a:avLst/>
          </a:prstGeom>
        </p:spPr>
        <p:txBody>
          <a:bodyPr/>
          <a:lstStyle>
            <a:lvl1pPr>
              <a:spcBef>
                <a:spcPts val="600"/>
              </a:spcBef>
              <a:spcAft>
                <a:spcPts val="600"/>
              </a:spcAft>
              <a:buClr>
                <a:srgbClr val="791214"/>
              </a:buClr>
              <a:defRPr sz="2400" b="0" i="0">
                <a:solidFill>
                  <a:srgbClr val="55595D"/>
                </a:solidFill>
                <a:latin typeface="Calibri Light" panose="020F0302020204030204" pitchFamily="34" charset="0"/>
                <a:cs typeface="Calibri Light" panose="020F0302020204030204" pitchFamily="34" charset="0"/>
              </a:defRPr>
            </a:lvl1pPr>
            <a:lvl2pPr>
              <a:spcBef>
                <a:spcPts val="600"/>
              </a:spcBef>
              <a:spcAft>
                <a:spcPts val="600"/>
              </a:spcAft>
              <a:buFont typeface="Monaco" pitchFamily="2" charset="77"/>
              <a:buChar char="⎼"/>
              <a:defRPr sz="1800" b="0" i="0">
                <a:solidFill>
                  <a:srgbClr val="55595D"/>
                </a:solidFill>
                <a:latin typeface="Calibri Light" panose="020F0302020204030204" pitchFamily="34" charset="0"/>
                <a:cs typeface="Calibri Light" panose="020F0302020204030204" pitchFamily="34" charset="0"/>
              </a:defRPr>
            </a:lvl2pPr>
            <a:lvl3pPr>
              <a:spcBef>
                <a:spcPts val="600"/>
              </a:spcBef>
              <a:spcAft>
                <a:spcPts val="600"/>
              </a:spcAft>
              <a:buFont typeface="Courier New" panose="02070309020205020404" pitchFamily="49" charset="0"/>
              <a:buChar char="o"/>
              <a:defRPr sz="1600" b="0" i="0">
                <a:solidFill>
                  <a:srgbClr val="55595D"/>
                </a:solidFill>
                <a:latin typeface="Calibri Light" panose="020F0302020204030204" pitchFamily="34" charset="0"/>
                <a:cs typeface="Calibri Light" panose="020F0302020204030204" pitchFamily="34" charset="0"/>
              </a:defRPr>
            </a:lvl3pPr>
            <a:lvl4pPr>
              <a:defRPr>
                <a:solidFill>
                  <a:srgbClr val="55595D"/>
                </a:solidFill>
              </a:defRPr>
            </a:lvl4pPr>
            <a:lvl5pPr>
              <a:defRPr>
                <a:solidFill>
                  <a:srgbClr val="55595D"/>
                </a:solidFill>
              </a:defRPr>
            </a:lvl5pPr>
          </a:lstStyle>
          <a:p>
            <a:pPr lvl="0"/>
            <a:r>
              <a:rPr lang="en-US"/>
              <a:t>Click to edit Master text styles</a:t>
            </a:r>
          </a:p>
          <a:p>
            <a:pPr lvl="1"/>
            <a:r>
              <a:rPr lang="en-US"/>
              <a:t>Second level</a:t>
            </a:r>
          </a:p>
          <a:p>
            <a:pPr lvl="2"/>
            <a:r>
              <a:rPr lang="en-US"/>
              <a:t>Third level</a:t>
            </a:r>
          </a:p>
        </p:txBody>
      </p:sp>
      <p:sp>
        <p:nvSpPr>
          <p:cNvPr id="12" name="Text Placeholder 5">
            <a:extLst>
              <a:ext uri="{FF2B5EF4-FFF2-40B4-BE49-F238E27FC236}">
                <a16:creationId xmlns:a16="http://schemas.microsoft.com/office/drawing/2014/main" id="{5E85BA74-E469-334B-8BFC-1323569FC9D3}"/>
              </a:ext>
            </a:extLst>
          </p:cNvPr>
          <p:cNvSpPr>
            <a:spLocks noGrp="1"/>
          </p:cNvSpPr>
          <p:nvPr>
            <p:ph type="body" sz="quarter" idx="10" hasCustomPrompt="1"/>
          </p:nvPr>
        </p:nvSpPr>
        <p:spPr>
          <a:xfrm>
            <a:off x="1827201" y="577902"/>
            <a:ext cx="9514416" cy="563563"/>
          </a:xfrm>
          <a:prstGeom prst="rect">
            <a:avLst/>
          </a:prstGeom>
        </p:spPr>
        <p:txBody>
          <a:bodyPr/>
          <a:lstStyle>
            <a:lvl1pPr marL="7938" indent="-7938">
              <a:buNone/>
              <a:tabLst/>
              <a:defRPr sz="3200" b="1">
                <a:solidFill>
                  <a:srgbClr val="002B3A"/>
                </a:solidFill>
              </a:defRPr>
            </a:lvl1pPr>
          </a:lstStyle>
          <a:p>
            <a:pPr lvl="0"/>
            <a:r>
              <a:rPr lang="en-US"/>
              <a:t>INSERT TITLE</a:t>
            </a:r>
          </a:p>
        </p:txBody>
      </p:sp>
      <p:pic>
        <p:nvPicPr>
          <p:cNvPr id="7" name="Picture 6">
            <a:extLst>
              <a:ext uri="{FF2B5EF4-FFF2-40B4-BE49-F238E27FC236}">
                <a16:creationId xmlns:a16="http://schemas.microsoft.com/office/drawing/2014/main" id="{74357AFA-52A1-B94F-8371-DB6BE87D2ADC}"/>
              </a:ext>
            </a:extLst>
          </p:cNvPr>
          <p:cNvPicPr>
            <a:picLocks noChangeAspect="1"/>
          </p:cNvPicPr>
          <p:nvPr userDrawn="1"/>
        </p:nvPicPr>
        <p:blipFill>
          <a:blip r:embed="rId3"/>
          <a:srcRect/>
          <a:stretch/>
        </p:blipFill>
        <p:spPr>
          <a:xfrm>
            <a:off x="1827201" y="6191146"/>
            <a:ext cx="1694871" cy="390761"/>
          </a:xfrm>
          <a:prstGeom prst="rect">
            <a:avLst/>
          </a:prstGeom>
        </p:spPr>
      </p:pic>
    </p:spTree>
    <p:extLst>
      <p:ext uri="{BB962C8B-B14F-4D97-AF65-F5344CB8AC3E}">
        <p14:creationId xmlns:p14="http://schemas.microsoft.com/office/powerpoint/2010/main" val="16338985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ivider_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768A7EE-5A71-7A49-B393-37FB3040EE22}"/>
              </a:ext>
            </a:extLst>
          </p:cNvPr>
          <p:cNvSpPr>
            <a:spLocks noGrp="1"/>
          </p:cNvSpPr>
          <p:nvPr>
            <p:ph type="ftr" sz="quarter" idx="14"/>
          </p:nvPr>
        </p:nvSpPr>
        <p:spPr>
          <a:xfrm>
            <a:off x="6428203" y="6407019"/>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t>Copyright 2020 DC Health | Government of the District of Columbia</a:t>
            </a:r>
          </a:p>
        </p:txBody>
      </p:sp>
      <p:sp>
        <p:nvSpPr>
          <p:cNvPr id="6" name="Slide Number Placeholder 5">
            <a:extLst>
              <a:ext uri="{FF2B5EF4-FFF2-40B4-BE49-F238E27FC236}">
                <a16:creationId xmlns:a16="http://schemas.microsoft.com/office/drawing/2014/main" id="{F2B531A3-4352-5748-B4D1-F805AE1B9242}"/>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p>
        </p:txBody>
      </p:sp>
      <p:pic>
        <p:nvPicPr>
          <p:cNvPr id="8" name="Picture 7">
            <a:extLst>
              <a:ext uri="{FF2B5EF4-FFF2-40B4-BE49-F238E27FC236}">
                <a16:creationId xmlns:a16="http://schemas.microsoft.com/office/drawing/2014/main" id="{C94F036B-F0C4-FA43-8171-421C7324E8EE}"/>
              </a:ext>
            </a:extLst>
          </p:cNvPr>
          <p:cNvPicPr>
            <a:picLocks noChangeAspect="1"/>
          </p:cNvPicPr>
          <p:nvPr userDrawn="1"/>
        </p:nvPicPr>
        <p:blipFill>
          <a:blip r:embed="rId3"/>
          <a:srcRect/>
          <a:stretch/>
        </p:blipFill>
        <p:spPr>
          <a:xfrm>
            <a:off x="484905" y="6191146"/>
            <a:ext cx="1694871" cy="390762"/>
          </a:xfrm>
          <a:prstGeom prst="rect">
            <a:avLst/>
          </a:prstGeom>
        </p:spPr>
      </p:pic>
      <p:sp>
        <p:nvSpPr>
          <p:cNvPr id="9" name="Text Placeholder 5">
            <a:extLst>
              <a:ext uri="{FF2B5EF4-FFF2-40B4-BE49-F238E27FC236}">
                <a16:creationId xmlns:a16="http://schemas.microsoft.com/office/drawing/2014/main" id="{52A836F9-F470-984A-B7F3-A605A121BE1A}"/>
              </a:ext>
            </a:extLst>
          </p:cNvPr>
          <p:cNvSpPr>
            <a:spLocks noGrp="1"/>
          </p:cNvSpPr>
          <p:nvPr>
            <p:ph type="body" sz="quarter" idx="10" hasCustomPrompt="1"/>
          </p:nvPr>
        </p:nvSpPr>
        <p:spPr>
          <a:xfrm>
            <a:off x="5260523" y="2609851"/>
            <a:ext cx="6035040" cy="563563"/>
          </a:xfrm>
          <a:prstGeom prst="rect">
            <a:avLst/>
          </a:prstGeom>
        </p:spPr>
        <p:txBody>
          <a:bodyPr/>
          <a:lstStyle>
            <a:lvl1pPr>
              <a:buNone/>
              <a:defRPr sz="3200" b="1">
                <a:solidFill>
                  <a:srgbClr val="002B3A"/>
                </a:solidFill>
              </a:defRPr>
            </a:lvl1pPr>
          </a:lstStyle>
          <a:p>
            <a:pPr lvl="0"/>
            <a:r>
              <a:rPr lang="en-US"/>
              <a:t>INSERT DIVIDER TITLE</a:t>
            </a:r>
          </a:p>
        </p:txBody>
      </p:sp>
      <p:sp>
        <p:nvSpPr>
          <p:cNvPr id="10" name="Text Placeholder 11">
            <a:extLst>
              <a:ext uri="{FF2B5EF4-FFF2-40B4-BE49-F238E27FC236}">
                <a16:creationId xmlns:a16="http://schemas.microsoft.com/office/drawing/2014/main" id="{8B217580-8BBF-BC40-A74B-1F54F8C8B15F}"/>
              </a:ext>
            </a:extLst>
          </p:cNvPr>
          <p:cNvSpPr>
            <a:spLocks noGrp="1"/>
          </p:cNvSpPr>
          <p:nvPr>
            <p:ph type="body" sz="quarter" idx="11" hasCustomPrompt="1"/>
          </p:nvPr>
        </p:nvSpPr>
        <p:spPr>
          <a:xfrm>
            <a:off x="5259932" y="3440114"/>
            <a:ext cx="6035040" cy="333375"/>
          </a:xfrm>
          <a:prstGeom prst="rect">
            <a:avLst/>
          </a:prstGeom>
        </p:spPr>
        <p:txBody>
          <a:bodyPr/>
          <a:lstStyle>
            <a:lvl1pPr>
              <a:buNone/>
              <a:defRPr sz="2400">
                <a:solidFill>
                  <a:srgbClr val="55595D"/>
                </a:solidFill>
              </a:defRPr>
            </a:lvl1pPr>
          </a:lstStyle>
          <a:p>
            <a:pPr lvl="0"/>
            <a:r>
              <a:rPr lang="en-US"/>
              <a:t>Insert Divider Subtitle</a:t>
            </a:r>
          </a:p>
        </p:txBody>
      </p:sp>
      <p:sp>
        <p:nvSpPr>
          <p:cNvPr id="11" name="Text Placeholder 11">
            <a:extLst>
              <a:ext uri="{FF2B5EF4-FFF2-40B4-BE49-F238E27FC236}">
                <a16:creationId xmlns:a16="http://schemas.microsoft.com/office/drawing/2014/main" id="{A3CDDEAF-2A3A-584E-98F4-3D6140E7AAED}"/>
              </a:ext>
            </a:extLst>
          </p:cNvPr>
          <p:cNvSpPr>
            <a:spLocks noGrp="1"/>
          </p:cNvSpPr>
          <p:nvPr>
            <p:ph type="body" sz="quarter" idx="13"/>
          </p:nvPr>
        </p:nvSpPr>
        <p:spPr>
          <a:xfrm>
            <a:off x="5259935" y="3236914"/>
            <a:ext cx="6035040" cy="45719"/>
          </a:xfrm>
          <a:prstGeom prst="rect">
            <a:avLst/>
          </a:prstGeom>
          <a:solidFill>
            <a:srgbClr val="791214"/>
          </a:solidFill>
        </p:spPr>
        <p:txBody>
          <a:bodyPr/>
          <a:lstStyle>
            <a:lvl1pPr>
              <a:buNone/>
              <a:defRPr sz="2400">
                <a:noFill/>
              </a:defRPr>
            </a:lvl1pPr>
          </a:lstStyle>
          <a:p>
            <a:pPr lvl="0"/>
            <a:endParaRPr lang="en-US"/>
          </a:p>
        </p:txBody>
      </p:sp>
    </p:spTree>
    <p:extLst>
      <p:ext uri="{BB962C8B-B14F-4D97-AF65-F5344CB8AC3E}">
        <p14:creationId xmlns:p14="http://schemas.microsoft.com/office/powerpoint/2010/main" val="129405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w/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BA68588-9A59-B341-8095-A3DC9375EDEE}"/>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sp>
        <p:nvSpPr>
          <p:cNvPr id="6" name="Content Placeholder 10">
            <a:extLst>
              <a:ext uri="{FF2B5EF4-FFF2-40B4-BE49-F238E27FC236}">
                <a16:creationId xmlns:a16="http://schemas.microsoft.com/office/drawing/2014/main" id="{D0BCE1AE-6A59-3E45-B4D1-669E3F7BD6C6}"/>
              </a:ext>
            </a:extLst>
          </p:cNvPr>
          <p:cNvSpPr>
            <a:spLocks noGrp="1"/>
          </p:cNvSpPr>
          <p:nvPr>
            <p:ph sz="quarter" idx="16"/>
          </p:nvPr>
        </p:nvSpPr>
        <p:spPr>
          <a:xfrm>
            <a:off x="1827201" y="1835876"/>
            <a:ext cx="9514416" cy="3854570"/>
          </a:xfrm>
          <a:prstGeom prst="rect">
            <a:avLst/>
          </a:prstGeom>
        </p:spPr>
        <p:txBody>
          <a:bodyPr/>
          <a:lstStyle>
            <a:lvl1pPr>
              <a:spcBef>
                <a:spcPts val="600"/>
              </a:spcBef>
              <a:spcAft>
                <a:spcPts val="600"/>
              </a:spcAft>
              <a:buClr>
                <a:srgbClr val="791214"/>
              </a:buClr>
              <a:defRPr sz="2400" b="0" i="0">
                <a:solidFill>
                  <a:srgbClr val="55595D"/>
                </a:solidFill>
                <a:latin typeface="Calibri Light" panose="020F0302020204030204" pitchFamily="34" charset="0"/>
                <a:cs typeface="Calibri Light" panose="020F0302020204030204" pitchFamily="34" charset="0"/>
              </a:defRPr>
            </a:lvl1pPr>
            <a:lvl2pPr>
              <a:spcBef>
                <a:spcPts val="600"/>
              </a:spcBef>
              <a:spcAft>
                <a:spcPts val="600"/>
              </a:spcAft>
              <a:buFont typeface="Monaco" pitchFamily="2" charset="77"/>
              <a:buChar char="⎼"/>
              <a:defRPr sz="1800" b="0" i="0">
                <a:solidFill>
                  <a:srgbClr val="55595D"/>
                </a:solidFill>
                <a:latin typeface="Calibri Light" panose="020F0302020204030204" pitchFamily="34" charset="0"/>
                <a:cs typeface="Calibri Light" panose="020F0302020204030204" pitchFamily="34" charset="0"/>
              </a:defRPr>
            </a:lvl2pPr>
            <a:lvl3pPr>
              <a:spcBef>
                <a:spcPts val="600"/>
              </a:spcBef>
              <a:spcAft>
                <a:spcPts val="600"/>
              </a:spcAft>
              <a:buFont typeface="Courier New" panose="02070309020205020404" pitchFamily="49" charset="0"/>
              <a:buChar char="o"/>
              <a:defRPr sz="1600" b="0" i="0">
                <a:solidFill>
                  <a:srgbClr val="55595D"/>
                </a:solidFill>
                <a:latin typeface="Calibri Light" panose="020F0302020204030204" pitchFamily="34" charset="0"/>
                <a:cs typeface="Calibri Light" panose="020F0302020204030204" pitchFamily="34" charset="0"/>
              </a:defRPr>
            </a:lvl3pPr>
            <a:lvl4pPr>
              <a:defRPr>
                <a:solidFill>
                  <a:srgbClr val="55595D"/>
                </a:solidFill>
              </a:defRPr>
            </a:lvl4pPr>
            <a:lvl5pPr>
              <a:defRPr>
                <a:solidFill>
                  <a:srgbClr val="55595D"/>
                </a:solidFill>
              </a:defRPr>
            </a:lvl5pPr>
          </a:lstStyle>
          <a:p>
            <a:pPr lvl="0"/>
            <a:r>
              <a:rPr lang="en-US"/>
              <a:t>Click to edit Master text styles</a:t>
            </a:r>
          </a:p>
          <a:p>
            <a:pPr lvl="1"/>
            <a:r>
              <a:rPr lang="en-US"/>
              <a:t>Second level</a:t>
            </a:r>
          </a:p>
          <a:p>
            <a:pPr lvl="2"/>
            <a:r>
              <a:rPr lang="en-US"/>
              <a:t>Third level</a:t>
            </a:r>
          </a:p>
        </p:txBody>
      </p:sp>
      <p:sp>
        <p:nvSpPr>
          <p:cNvPr id="7" name="Text Placeholder 5">
            <a:extLst>
              <a:ext uri="{FF2B5EF4-FFF2-40B4-BE49-F238E27FC236}">
                <a16:creationId xmlns:a16="http://schemas.microsoft.com/office/drawing/2014/main" id="{54F1B4F1-7590-8F4D-A1F3-07529DE10BFF}"/>
              </a:ext>
            </a:extLst>
          </p:cNvPr>
          <p:cNvSpPr>
            <a:spLocks noGrp="1"/>
          </p:cNvSpPr>
          <p:nvPr>
            <p:ph type="body" sz="quarter" idx="10" hasCustomPrompt="1"/>
          </p:nvPr>
        </p:nvSpPr>
        <p:spPr>
          <a:xfrm>
            <a:off x="1827202" y="577902"/>
            <a:ext cx="9514413" cy="563563"/>
          </a:xfrm>
          <a:prstGeom prst="rect">
            <a:avLst/>
          </a:prstGeom>
        </p:spPr>
        <p:txBody>
          <a:bodyPr/>
          <a:lstStyle>
            <a:lvl1pPr>
              <a:buNone/>
              <a:defRPr sz="3200" b="1">
                <a:solidFill>
                  <a:srgbClr val="002B3A"/>
                </a:solidFill>
              </a:defRPr>
            </a:lvl1pPr>
          </a:lstStyle>
          <a:p>
            <a:pPr lvl="0"/>
            <a:r>
              <a:rPr lang="en-US"/>
              <a:t>INSERT TITLE</a:t>
            </a:r>
          </a:p>
        </p:txBody>
      </p:sp>
      <p:sp>
        <p:nvSpPr>
          <p:cNvPr id="8" name="Text Placeholder 11">
            <a:extLst>
              <a:ext uri="{FF2B5EF4-FFF2-40B4-BE49-F238E27FC236}">
                <a16:creationId xmlns:a16="http://schemas.microsoft.com/office/drawing/2014/main" id="{9C337A10-F398-2B41-89DA-BDCDEED54498}"/>
              </a:ext>
            </a:extLst>
          </p:cNvPr>
          <p:cNvSpPr>
            <a:spLocks noGrp="1"/>
          </p:cNvSpPr>
          <p:nvPr>
            <p:ph type="body" sz="quarter" idx="11" hasCustomPrompt="1"/>
          </p:nvPr>
        </p:nvSpPr>
        <p:spPr>
          <a:xfrm>
            <a:off x="1827201" y="1225128"/>
            <a:ext cx="9514415" cy="333375"/>
          </a:xfrm>
          <a:prstGeom prst="rect">
            <a:avLst/>
          </a:prstGeom>
        </p:spPr>
        <p:txBody>
          <a:bodyPr/>
          <a:lstStyle>
            <a:lvl1pPr>
              <a:buNone/>
              <a:defRPr sz="2400">
                <a:solidFill>
                  <a:srgbClr val="55595D"/>
                </a:solidFill>
              </a:defRPr>
            </a:lvl1pPr>
          </a:lstStyle>
          <a:p>
            <a:pPr lvl="0"/>
            <a:r>
              <a:rPr lang="en-US"/>
              <a:t>Insert Divider Subtitle</a:t>
            </a:r>
          </a:p>
        </p:txBody>
      </p:sp>
      <p:pic>
        <p:nvPicPr>
          <p:cNvPr id="9" name="Picture 8">
            <a:extLst>
              <a:ext uri="{FF2B5EF4-FFF2-40B4-BE49-F238E27FC236}">
                <a16:creationId xmlns:a16="http://schemas.microsoft.com/office/drawing/2014/main" id="{A927A17B-E752-574C-B478-70A9D40A261D}"/>
              </a:ext>
            </a:extLst>
          </p:cNvPr>
          <p:cNvPicPr>
            <a:picLocks noChangeAspect="1"/>
          </p:cNvPicPr>
          <p:nvPr userDrawn="1"/>
        </p:nvPicPr>
        <p:blipFill>
          <a:blip r:embed="rId3"/>
          <a:srcRect/>
          <a:stretch/>
        </p:blipFill>
        <p:spPr>
          <a:xfrm>
            <a:off x="1827201" y="6191146"/>
            <a:ext cx="1694871" cy="390761"/>
          </a:xfrm>
          <a:prstGeom prst="rect">
            <a:avLst/>
          </a:prstGeom>
        </p:spPr>
      </p:pic>
      <p:sp>
        <p:nvSpPr>
          <p:cNvPr id="10" name="Footer Placeholder 4">
            <a:extLst>
              <a:ext uri="{FF2B5EF4-FFF2-40B4-BE49-F238E27FC236}">
                <a16:creationId xmlns:a16="http://schemas.microsoft.com/office/drawing/2014/main" id="{C261DABC-C431-1249-8044-E42A08268862}"/>
              </a:ext>
            </a:extLst>
          </p:cNvPr>
          <p:cNvSpPr>
            <a:spLocks noGrp="1"/>
          </p:cNvSpPr>
          <p:nvPr>
            <p:ph type="ftr" sz="quarter" idx="14"/>
          </p:nvPr>
        </p:nvSpPr>
        <p:spPr>
          <a:xfrm>
            <a:off x="6428203" y="6396386"/>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7739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ck Cover w/ Coronoa Langu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31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5D07A2B-DC21-E94C-A3E4-C9F19ED7E2A2}"/>
              </a:ext>
            </a:extLst>
          </p:cNvPr>
          <p:cNvSpPr>
            <a:spLocks noGrp="1"/>
          </p:cNvSpPr>
          <p:nvPr>
            <p:ph type="ftr" sz="quarter" idx="14"/>
          </p:nvPr>
        </p:nvSpPr>
        <p:spPr>
          <a:xfrm>
            <a:off x="6428203" y="6396386"/>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2022 DC Health | Government of the District of Columbia</a:t>
            </a:r>
            <a:endParaRPr lang="en-US">
              <a:latin typeface="Calibri Light" panose="020F0302020204030204" pitchFamily="34" charset="0"/>
              <a:cs typeface="Calibri Light" panose="020F0302020204030204" pitchFamily="34" charset="0"/>
            </a:endParaRPr>
          </a:p>
        </p:txBody>
      </p:sp>
      <p:sp>
        <p:nvSpPr>
          <p:cNvPr id="3" name="Slide Number Placeholder 5">
            <a:extLst>
              <a:ext uri="{FF2B5EF4-FFF2-40B4-BE49-F238E27FC236}">
                <a16:creationId xmlns:a16="http://schemas.microsoft.com/office/drawing/2014/main" id="{A29BD921-9CBA-3C48-8EE6-F467A320FA47}"/>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a:latin typeface="Calibri Light" panose="020F0302020204030204" pitchFamily="34" charset="0"/>
              <a:cs typeface="Calibri Light" panose="020F0302020204030204" pitchFamily="34" charset="0"/>
            </a:endParaRPr>
          </a:p>
        </p:txBody>
      </p:sp>
      <p:sp>
        <p:nvSpPr>
          <p:cNvPr id="11" name="Content Placeholder 10">
            <a:extLst>
              <a:ext uri="{FF2B5EF4-FFF2-40B4-BE49-F238E27FC236}">
                <a16:creationId xmlns:a16="http://schemas.microsoft.com/office/drawing/2014/main" id="{2359D89A-158B-0849-8F08-B83F627DC38F}"/>
              </a:ext>
            </a:extLst>
          </p:cNvPr>
          <p:cNvSpPr>
            <a:spLocks noGrp="1"/>
          </p:cNvSpPr>
          <p:nvPr>
            <p:ph sz="quarter" idx="16"/>
          </p:nvPr>
        </p:nvSpPr>
        <p:spPr>
          <a:xfrm>
            <a:off x="1827201" y="1335371"/>
            <a:ext cx="9514416" cy="4487862"/>
          </a:xfrm>
          <a:prstGeom prst="rect">
            <a:avLst/>
          </a:prstGeom>
        </p:spPr>
        <p:txBody>
          <a:bodyPr/>
          <a:lstStyle>
            <a:lvl1pPr>
              <a:spcBef>
                <a:spcPts val="600"/>
              </a:spcBef>
              <a:spcAft>
                <a:spcPts val="600"/>
              </a:spcAft>
              <a:buClr>
                <a:srgbClr val="791214"/>
              </a:buClr>
              <a:defRPr sz="2400" b="0" i="0">
                <a:solidFill>
                  <a:srgbClr val="55595D"/>
                </a:solidFill>
                <a:latin typeface="Calibri Light" panose="020F0302020204030204" pitchFamily="34" charset="0"/>
                <a:cs typeface="Calibri Light" panose="020F0302020204030204" pitchFamily="34" charset="0"/>
              </a:defRPr>
            </a:lvl1pPr>
            <a:lvl2pPr>
              <a:spcBef>
                <a:spcPts val="600"/>
              </a:spcBef>
              <a:spcAft>
                <a:spcPts val="600"/>
              </a:spcAft>
              <a:buFont typeface="Monaco" pitchFamily="2" charset="77"/>
              <a:buChar char="⎼"/>
              <a:defRPr sz="1800" b="0" i="0">
                <a:solidFill>
                  <a:srgbClr val="55595D"/>
                </a:solidFill>
                <a:latin typeface="Calibri Light" panose="020F0302020204030204" pitchFamily="34" charset="0"/>
                <a:cs typeface="Calibri Light" panose="020F0302020204030204" pitchFamily="34" charset="0"/>
              </a:defRPr>
            </a:lvl2pPr>
            <a:lvl3pPr>
              <a:spcBef>
                <a:spcPts val="600"/>
              </a:spcBef>
              <a:spcAft>
                <a:spcPts val="600"/>
              </a:spcAft>
              <a:buFont typeface="Courier New" panose="02070309020205020404" pitchFamily="49" charset="0"/>
              <a:buChar char="o"/>
              <a:defRPr sz="1600" b="0" i="0">
                <a:solidFill>
                  <a:srgbClr val="55595D"/>
                </a:solidFill>
                <a:latin typeface="Calibri Light" panose="020F0302020204030204" pitchFamily="34" charset="0"/>
                <a:cs typeface="Calibri Light" panose="020F0302020204030204" pitchFamily="34" charset="0"/>
              </a:defRPr>
            </a:lvl3pPr>
            <a:lvl4pPr>
              <a:defRPr>
                <a:solidFill>
                  <a:srgbClr val="55595D"/>
                </a:solidFill>
              </a:defRPr>
            </a:lvl4pPr>
            <a:lvl5pPr>
              <a:defRPr>
                <a:solidFill>
                  <a:srgbClr val="55595D"/>
                </a:solidFill>
              </a:defRPr>
            </a:lvl5pPr>
          </a:lstStyle>
          <a:p>
            <a:pPr lvl="0"/>
            <a:r>
              <a:rPr lang="en-US"/>
              <a:t>Click to edit Master text styles</a:t>
            </a:r>
          </a:p>
          <a:p>
            <a:pPr lvl="1"/>
            <a:r>
              <a:rPr lang="en-US"/>
              <a:t>Second level</a:t>
            </a:r>
          </a:p>
          <a:p>
            <a:pPr lvl="2"/>
            <a:r>
              <a:rPr lang="en-US"/>
              <a:t>Third level</a:t>
            </a:r>
          </a:p>
        </p:txBody>
      </p:sp>
      <p:sp>
        <p:nvSpPr>
          <p:cNvPr id="12" name="Text Placeholder 5">
            <a:extLst>
              <a:ext uri="{FF2B5EF4-FFF2-40B4-BE49-F238E27FC236}">
                <a16:creationId xmlns:a16="http://schemas.microsoft.com/office/drawing/2014/main" id="{5E85BA74-E469-334B-8BFC-1323569FC9D3}"/>
              </a:ext>
            </a:extLst>
          </p:cNvPr>
          <p:cNvSpPr>
            <a:spLocks noGrp="1"/>
          </p:cNvSpPr>
          <p:nvPr>
            <p:ph type="body" sz="quarter" idx="10" hasCustomPrompt="1"/>
          </p:nvPr>
        </p:nvSpPr>
        <p:spPr>
          <a:xfrm>
            <a:off x="1827201" y="577902"/>
            <a:ext cx="9514416" cy="563563"/>
          </a:xfrm>
          <a:prstGeom prst="rect">
            <a:avLst/>
          </a:prstGeom>
        </p:spPr>
        <p:txBody>
          <a:bodyPr/>
          <a:lstStyle>
            <a:lvl1pPr marL="7938" indent="-7938">
              <a:buNone/>
              <a:tabLst/>
              <a:defRPr sz="3200" b="1">
                <a:solidFill>
                  <a:srgbClr val="002B3A"/>
                </a:solidFill>
              </a:defRPr>
            </a:lvl1pPr>
          </a:lstStyle>
          <a:p>
            <a:pPr lvl="0"/>
            <a:r>
              <a:rPr lang="en-US"/>
              <a:t>INSERT TITLE</a:t>
            </a:r>
          </a:p>
        </p:txBody>
      </p:sp>
      <p:pic>
        <p:nvPicPr>
          <p:cNvPr id="7" name="Picture 6">
            <a:extLst>
              <a:ext uri="{FF2B5EF4-FFF2-40B4-BE49-F238E27FC236}">
                <a16:creationId xmlns:a16="http://schemas.microsoft.com/office/drawing/2014/main" id="{74357AFA-52A1-B94F-8371-DB6BE87D2ADC}"/>
              </a:ext>
            </a:extLst>
          </p:cNvPr>
          <p:cNvPicPr>
            <a:picLocks noChangeAspect="1"/>
          </p:cNvPicPr>
          <p:nvPr userDrawn="1"/>
        </p:nvPicPr>
        <p:blipFill>
          <a:blip r:embed="rId3"/>
          <a:srcRect/>
          <a:stretch/>
        </p:blipFill>
        <p:spPr>
          <a:xfrm>
            <a:off x="1827201" y="6191146"/>
            <a:ext cx="1694871" cy="390761"/>
          </a:xfrm>
          <a:prstGeom prst="rect">
            <a:avLst/>
          </a:prstGeom>
        </p:spPr>
      </p:pic>
    </p:spTree>
    <p:extLst>
      <p:ext uri="{BB962C8B-B14F-4D97-AF65-F5344CB8AC3E}">
        <p14:creationId xmlns:p14="http://schemas.microsoft.com/office/powerpoint/2010/main" val="177780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63663"/>
            <a:ext cx="10972800" cy="774523"/>
          </a:xfrm>
          <a:prstGeom prst="rect">
            <a:avLst/>
          </a:prstGeom>
        </p:spPr>
        <p:txBody>
          <a:bodyPr/>
          <a:lstStyle>
            <a:lvl1pPr algn="l">
              <a:defRPr sz="5333" b="1" i="0" u="none" cap="all" baseline="0">
                <a:solidFill>
                  <a:srgbClr val="434445"/>
                </a:solidFill>
                <a:latin typeface="Arial"/>
                <a:cs typeface="Arial"/>
              </a:defRPr>
            </a:lvl1pPr>
          </a:lstStyle>
          <a:p>
            <a:r>
              <a:rPr lang="en-US"/>
              <a:t>SECTION TITLE GOES HERE</a:t>
            </a:r>
          </a:p>
        </p:txBody>
      </p:sp>
      <p:sp>
        <p:nvSpPr>
          <p:cNvPr id="3" name="Content Placeholder 2"/>
          <p:cNvSpPr>
            <a:spLocks noGrp="1"/>
          </p:cNvSpPr>
          <p:nvPr>
            <p:ph idx="1" hasCustomPrompt="1"/>
          </p:nvPr>
        </p:nvSpPr>
        <p:spPr>
          <a:xfrm>
            <a:off x="609600" y="3598483"/>
            <a:ext cx="10972800" cy="2307628"/>
          </a:xfrm>
          <a:prstGeom prst="rect">
            <a:avLst/>
          </a:prstGeom>
        </p:spPr>
        <p:txBody>
          <a:bodyPr/>
          <a:lstStyle>
            <a:lvl1pPr marL="731502" indent="-243834">
              <a:buClr>
                <a:srgbClr val="AC0D1C"/>
              </a:buClr>
              <a:buSzPct val="75000"/>
              <a:buFont typeface="Arial"/>
              <a:buChar char="•"/>
              <a:defRPr sz="2400" b="0" i="0">
                <a:latin typeface="Arial"/>
                <a:cs typeface="Arial"/>
              </a:defRPr>
            </a:lvl1pPr>
            <a:lvl2pPr marL="1219170" indent="-243834">
              <a:buClr>
                <a:srgbClr val="AC0D1C"/>
              </a:buClr>
              <a:defRPr sz="2400" b="0" i="0">
                <a:solidFill>
                  <a:schemeClr val="tx1">
                    <a:lumMod val="50000"/>
                    <a:lumOff val="50000"/>
                  </a:schemeClr>
                </a:solidFill>
                <a:latin typeface="Arial"/>
                <a:cs typeface="Arial"/>
              </a:defRPr>
            </a:lvl2pPr>
            <a:lvl3pPr marL="1584920" indent="-243834">
              <a:buClr>
                <a:srgbClr val="AC0D1C"/>
              </a:buClr>
              <a:buSzPct val="50000"/>
              <a:buFont typeface="Wingdings" charset="2"/>
              <a:buChar char="v"/>
              <a:defRPr sz="2400" b="0" i="0">
                <a:solidFill>
                  <a:schemeClr val="tx1">
                    <a:lumMod val="50000"/>
                    <a:lumOff val="50000"/>
                  </a:schemeClr>
                </a:solidFill>
                <a:latin typeface="Arial"/>
                <a:cs typeface="Arial"/>
              </a:defRPr>
            </a:lvl3pPr>
            <a:lvl4pPr marL="1950671" indent="-243834">
              <a:buClr>
                <a:srgbClr val="AC0D1C"/>
              </a:buClr>
              <a:buSzPct val="75000"/>
              <a:buFont typeface="Wingdings" charset="2"/>
              <a:buChar char="Ø"/>
              <a:defRPr sz="2400" b="0" i="0">
                <a:solidFill>
                  <a:schemeClr val="tx1">
                    <a:lumMod val="50000"/>
                    <a:lumOff val="50000"/>
                  </a:schemeClr>
                </a:solidFill>
                <a:latin typeface="Arial"/>
                <a:cs typeface="Arial"/>
              </a:defRPr>
            </a:lvl4pPr>
            <a:lvl5pPr marL="2316422" indent="-243834">
              <a:buClr>
                <a:srgbClr val="AC0D1C"/>
              </a:buClr>
              <a:buSzPct val="75000"/>
              <a:defRPr sz="2400" b="0" i="0">
                <a:solidFill>
                  <a:schemeClr val="tx1">
                    <a:lumMod val="50000"/>
                    <a:lumOff val="50000"/>
                  </a:schemeClr>
                </a:solidFill>
                <a:latin typeface="Arial"/>
                <a:cs typeface="Arial"/>
              </a:defRPr>
            </a:lvl5pPr>
          </a:lstStyle>
          <a:p>
            <a:pPr lvl="0"/>
            <a:r>
              <a:rPr lang="en-US"/>
              <a:t>Example of bullet treatment</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hasCustomPrompt="1"/>
          </p:nvPr>
        </p:nvSpPr>
        <p:spPr>
          <a:xfrm>
            <a:off x="609600" y="1644019"/>
            <a:ext cx="10972800" cy="648893"/>
          </a:xfrm>
          <a:prstGeom prst="rect">
            <a:avLst/>
          </a:prstGeom>
        </p:spPr>
        <p:txBody>
          <a:bodyPr/>
          <a:lstStyle>
            <a:lvl1pPr marL="0" indent="0">
              <a:buNone/>
              <a:defRPr sz="3467" b="1" i="0" cap="all">
                <a:solidFill>
                  <a:srgbClr val="AC0D1C"/>
                </a:solidFill>
                <a:latin typeface="Arial"/>
                <a:cs typeface="Arial"/>
              </a:defRPr>
            </a:lvl1pPr>
            <a:lvl2pPr marL="609585"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SECTION HEADER </a:t>
            </a:r>
          </a:p>
        </p:txBody>
      </p:sp>
      <p:sp>
        <p:nvSpPr>
          <p:cNvPr id="8" name="Content Placeholder 2"/>
          <p:cNvSpPr>
            <a:spLocks noGrp="1"/>
          </p:cNvSpPr>
          <p:nvPr>
            <p:ph idx="14" hasCustomPrompt="1"/>
          </p:nvPr>
        </p:nvSpPr>
        <p:spPr>
          <a:xfrm>
            <a:off x="609600" y="2407345"/>
            <a:ext cx="10972800" cy="1082887"/>
          </a:xfrm>
          <a:prstGeom prst="rect">
            <a:avLst/>
          </a:prstGeom>
        </p:spPr>
        <p:txBody>
          <a:bodyPr/>
          <a:lstStyle>
            <a:lvl1pPr marL="0" indent="0">
              <a:buNone/>
              <a:defRPr sz="2400" b="0" i="0" baseline="0">
                <a:solidFill>
                  <a:schemeClr val="tx1"/>
                </a:solidFill>
                <a:latin typeface="Arial"/>
                <a:cs typeface="Arial"/>
              </a:defRPr>
            </a:lvl1pPr>
            <a:lvl2pPr marL="609585"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Body copy goes here</a:t>
            </a:r>
          </a:p>
        </p:txBody>
      </p:sp>
    </p:spTree>
    <p:extLst>
      <p:ext uri="{BB962C8B-B14F-4D97-AF65-F5344CB8AC3E}">
        <p14:creationId xmlns:p14="http://schemas.microsoft.com/office/powerpoint/2010/main" val="30448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609585"/>
            <a:endParaRPr lang="en-US" sz="24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609585"/>
            <a:r>
              <a:rPr lang="en-US" sz="2400">
                <a:solidFill>
                  <a:prstClr val="black"/>
                </a:solidFill>
              </a:rPr>
              <a:t>Copyright 2020 DC Health | Government of the District of Columbia</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609585"/>
            <a:fld id="{8895E675-C0F5-6543-8E50-2814DA1C8B6E}" type="slidenum">
              <a:rPr lang="en-US" sz="2400" smtClean="0">
                <a:solidFill>
                  <a:prstClr val="black"/>
                </a:solidFill>
              </a:rPr>
              <a:pPr defTabSz="609585"/>
              <a:t>‹#›</a:t>
            </a:fld>
            <a:endParaRPr lang="en-US" sz="2400">
              <a:solidFill>
                <a:prstClr val="black"/>
              </a:solidFill>
            </a:endParaRPr>
          </a:p>
        </p:txBody>
      </p:sp>
    </p:spTree>
    <p:extLst>
      <p:ext uri="{BB962C8B-B14F-4D97-AF65-F5344CB8AC3E}">
        <p14:creationId xmlns:p14="http://schemas.microsoft.com/office/powerpoint/2010/main" val="154040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589920"/>
      </p:ext>
    </p:extLst>
  </p:cSld>
  <p:clrMap bg1="lt1" tx1="dk1" bg2="lt2" tx2="dk2" accent1="accent1" accent2="accent2" accent3="accent3" accent4="accent4" accent5="accent5" accent6="accent6" hlink="hlink" folHlink="folHlink"/>
  <p:sldLayoutIdLst>
    <p:sldLayoutId id="2147483691" r:id="rId1"/>
    <p:sldLayoutId id="2147483705" r:id="rId2"/>
    <p:sldLayoutId id="2147483706" r:id="rId3"/>
    <p:sldLayoutId id="2147483700" r:id="rId4"/>
    <p:sldLayoutId id="2147483701" r:id="rId5"/>
    <p:sldLayoutId id="2147483764" r:id="rId6"/>
    <p:sldLayoutId id="2147483749" r:id="rId7"/>
    <p:sldLayoutId id="2147483708" r:id="rId8"/>
    <p:sldLayoutId id="2147483709" r:id="rId9"/>
    <p:sldLayoutId id="2147483710" r:id="rId10"/>
    <p:sldLayoutId id="214748372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58992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696" r:id="rId3"/>
    <p:sldLayoutId id="2147483714" r:id="rId4"/>
    <p:sldLayoutId id="2147483715" r:id="rId5"/>
    <p:sldLayoutId id="2147483699" r:id="rId6"/>
    <p:sldLayoutId id="2147483717" r:id="rId7"/>
    <p:sldLayoutId id="2147483728" r:id="rId8"/>
    <p:sldLayoutId id="2147483729"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58992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03" r:id="rId7"/>
    <p:sldLayoutId id="2147483725" r:id="rId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AB3A22-FD40-40B2-B36B-CE2C62A95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4698E4-C008-4F45-A2B0-691014F9AB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9EE97-6F77-47AC-909A-400E5B75C0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784876-2738-496F-9BB3-78E1DEE84F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2022 DC Health | Government of the District of Columbia</a:t>
            </a:r>
          </a:p>
        </p:txBody>
      </p:sp>
      <p:sp>
        <p:nvSpPr>
          <p:cNvPr id="6" name="Slide Number Placeholder 5">
            <a:extLst>
              <a:ext uri="{FF2B5EF4-FFF2-40B4-BE49-F238E27FC236}">
                <a16:creationId xmlns:a16="http://schemas.microsoft.com/office/drawing/2014/main" id="{549DD89A-572E-43B3-B459-1EA4F4DE4A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2342A-A45F-4651-BDDD-A1D61EEA7FAC}" type="slidenum">
              <a:rPr lang="en-US" smtClean="0"/>
              <a:t>‹#›</a:t>
            </a:fld>
            <a:endParaRPr lang="en-US"/>
          </a:p>
        </p:txBody>
      </p:sp>
    </p:spTree>
    <p:extLst>
      <p:ext uri="{BB962C8B-B14F-4D97-AF65-F5344CB8AC3E}">
        <p14:creationId xmlns:p14="http://schemas.microsoft.com/office/powerpoint/2010/main" val="41580881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6" r:id="rId13"/>
    <p:sldLayoutId id="2147483677" r:id="rId14"/>
    <p:sldLayoutId id="2147483679" r:id="rId15"/>
    <p:sldLayoutId id="2147483704" r:id="rId16"/>
    <p:sldLayoutId id="2147483740"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a:xfrm>
            <a:off x="659789" y="6281703"/>
            <a:ext cx="6256472" cy="338602"/>
          </a:xfrm>
        </p:spPr>
        <p:txBody>
          <a:bodyPr/>
          <a:lstStyle/>
          <a:p>
            <a:r>
              <a:rPr lang="en-US"/>
              <a:t>Copyright 2020 DC Health | Government of the District of Columbia</a:t>
            </a:r>
          </a:p>
        </p:txBody>
      </p:sp>
      <p:sp>
        <p:nvSpPr>
          <p:cNvPr id="7" name="Text Placeholder 6">
            <a:extLst>
              <a:ext uri="{FF2B5EF4-FFF2-40B4-BE49-F238E27FC236}">
                <a16:creationId xmlns:a16="http://schemas.microsoft.com/office/drawing/2014/main" id="{0BC76A6A-CF17-7D4D-A10B-CE03832E8A4A}"/>
              </a:ext>
            </a:extLst>
          </p:cNvPr>
          <p:cNvSpPr>
            <a:spLocks noGrp="1"/>
          </p:cNvSpPr>
          <p:nvPr>
            <p:ph type="body" sz="quarter" idx="10"/>
          </p:nvPr>
        </p:nvSpPr>
        <p:spPr>
          <a:xfrm>
            <a:off x="596110" y="3354364"/>
            <a:ext cx="9420087" cy="563563"/>
          </a:xfrm>
        </p:spPr>
        <p:txBody>
          <a:bodyPr lIns="91440" tIns="45720" rIns="91440" bIns="45720" anchor="t"/>
          <a:lstStyle/>
          <a:p>
            <a:r>
              <a:rPr lang="en-US"/>
              <a:t>Healthy DC Steering Committee</a:t>
            </a:r>
          </a:p>
          <a:p>
            <a:endParaRPr lang="en-US">
              <a:cs typeface="Calibri"/>
            </a:endParaRPr>
          </a:p>
        </p:txBody>
      </p:sp>
      <p:sp>
        <p:nvSpPr>
          <p:cNvPr id="8" name="Text Placeholder 7">
            <a:extLst>
              <a:ext uri="{FF2B5EF4-FFF2-40B4-BE49-F238E27FC236}">
                <a16:creationId xmlns:a16="http://schemas.microsoft.com/office/drawing/2014/main" id="{121B29F7-E0EA-3443-B6C5-3730C2445222}"/>
              </a:ext>
            </a:extLst>
          </p:cNvPr>
          <p:cNvSpPr>
            <a:spLocks noGrp="1"/>
          </p:cNvSpPr>
          <p:nvPr>
            <p:ph type="body" sz="quarter" idx="11"/>
          </p:nvPr>
        </p:nvSpPr>
        <p:spPr>
          <a:xfrm>
            <a:off x="596110" y="4222910"/>
            <a:ext cx="8869680" cy="333375"/>
          </a:xfrm>
        </p:spPr>
        <p:txBody>
          <a:bodyPr lIns="91440" tIns="45720" rIns="91440" bIns="45720" anchor="t"/>
          <a:lstStyle/>
          <a:p>
            <a:endParaRPr lang="en-US" sz="2400">
              <a:solidFill>
                <a:srgbClr val="C00000"/>
              </a:solidFill>
              <a:cs typeface="Arial"/>
            </a:endParaRPr>
          </a:p>
          <a:p>
            <a:endParaRPr lang="en-US">
              <a:solidFill>
                <a:srgbClr val="C00000"/>
              </a:solidFill>
              <a:cs typeface="Arial"/>
            </a:endParaRPr>
          </a:p>
        </p:txBody>
      </p:sp>
      <p:sp>
        <p:nvSpPr>
          <p:cNvPr id="10" name="Text Placeholder 9">
            <a:extLst>
              <a:ext uri="{FF2B5EF4-FFF2-40B4-BE49-F238E27FC236}">
                <a16:creationId xmlns:a16="http://schemas.microsoft.com/office/drawing/2014/main" id="{76551BA6-2F4E-BC48-91E5-216D155D6FB3}"/>
              </a:ext>
            </a:extLst>
          </p:cNvPr>
          <p:cNvSpPr>
            <a:spLocks noGrp="1"/>
          </p:cNvSpPr>
          <p:nvPr>
            <p:ph type="body" sz="quarter" idx="13"/>
          </p:nvPr>
        </p:nvSpPr>
        <p:spPr>
          <a:xfrm>
            <a:off x="659790" y="3926343"/>
            <a:ext cx="9191005" cy="54899"/>
          </a:xfrm>
        </p:spPr>
        <p:txBody>
          <a:bodyPr/>
          <a:lstStyle/>
          <a:p>
            <a:endParaRPr lang="en-US"/>
          </a:p>
        </p:txBody>
      </p:sp>
      <p:sp>
        <p:nvSpPr>
          <p:cNvPr id="2" name="Text Placeholder 6">
            <a:extLst>
              <a:ext uri="{FF2B5EF4-FFF2-40B4-BE49-F238E27FC236}">
                <a16:creationId xmlns:a16="http://schemas.microsoft.com/office/drawing/2014/main" id="{1023BCE7-11F5-7925-C5BD-3C613DB3D85A}"/>
              </a:ext>
            </a:extLst>
          </p:cNvPr>
          <p:cNvSpPr txBox="1">
            <a:spLocks/>
          </p:cNvSpPr>
          <p:nvPr/>
        </p:nvSpPr>
        <p:spPr>
          <a:xfrm>
            <a:off x="659789" y="4149936"/>
            <a:ext cx="6035040" cy="33337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None/>
              <a:defRPr sz="2400" kern="1200">
                <a:solidFill>
                  <a:srgbClr val="55595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June 28, 2023</a:t>
            </a:r>
          </a:p>
        </p:txBody>
      </p:sp>
    </p:spTree>
    <p:extLst>
      <p:ext uri="{BB962C8B-B14F-4D97-AF65-F5344CB8AC3E}">
        <p14:creationId xmlns:p14="http://schemas.microsoft.com/office/powerpoint/2010/main" val="3193995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C7267F-CDDB-2BBD-1159-1F259000EDC3}"/>
              </a:ext>
            </a:extLst>
          </p:cNvPr>
          <p:cNvSpPr>
            <a:spLocks noGrp="1"/>
          </p:cNvSpPr>
          <p:nvPr>
            <p:ph type="sldNum" sz="quarter" idx="15"/>
          </p:nvPr>
        </p:nvSpPr>
        <p:spPr/>
        <p:txBody>
          <a:bodyPr/>
          <a:lstStyle/>
          <a:p>
            <a:fld id="{7F4E9268-1612-8141-A5F6-8C1073305412}" type="slidenum">
              <a:rPr lang="en-US" smtClean="0"/>
              <a:pPr/>
              <a:t>10</a:t>
            </a:fld>
            <a:endParaRPr lang="en-US">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9C4B29FA-9C3F-9367-7402-5B85F061AB95}"/>
              </a:ext>
            </a:extLst>
          </p:cNvPr>
          <p:cNvSpPr>
            <a:spLocks noGrp="1"/>
          </p:cNvSpPr>
          <p:nvPr>
            <p:ph sz="quarter" idx="16"/>
          </p:nvPr>
        </p:nvSpPr>
        <p:spPr>
          <a:xfrm>
            <a:off x="1827201" y="1241612"/>
            <a:ext cx="9514416" cy="4829833"/>
          </a:xfrm>
        </p:spPr>
        <p:txBody>
          <a:bodyPr lIns="91440" tIns="45720" rIns="91440" bIns="45720" anchor="t"/>
          <a:lstStyle/>
          <a:p>
            <a:pPr>
              <a:spcBef>
                <a:spcPts val="200"/>
              </a:spcBef>
              <a:spcAft>
                <a:spcPts val="200"/>
              </a:spcAft>
            </a:pPr>
            <a:r>
              <a:rPr lang="en-US" b="1">
                <a:latin typeface="Calibri Light"/>
                <a:cs typeface="Calibri Light"/>
              </a:rPr>
              <a:t>Functional Process Areas</a:t>
            </a:r>
          </a:p>
          <a:p>
            <a:pPr lvl="1">
              <a:spcBef>
                <a:spcPts val="200"/>
              </a:spcBef>
              <a:spcAft>
                <a:spcPts val="200"/>
              </a:spcAft>
            </a:pPr>
            <a:r>
              <a:rPr lang="en-US">
                <a:latin typeface="Calibri Light"/>
                <a:cs typeface="Calibri Light"/>
              </a:rPr>
              <a:t>Five groupings of Topic Areas that include:</a:t>
            </a:r>
          </a:p>
          <a:p>
            <a:pPr lvl="2">
              <a:spcBef>
                <a:spcPts val="200"/>
              </a:spcBef>
              <a:spcAft>
                <a:spcPts val="200"/>
              </a:spcAft>
            </a:pPr>
            <a:r>
              <a:rPr lang="en-US">
                <a:latin typeface="Calibri Light"/>
                <a:cs typeface="Calibri Light"/>
              </a:rPr>
              <a:t>Health Conditions</a:t>
            </a:r>
          </a:p>
          <a:p>
            <a:pPr lvl="2">
              <a:spcBef>
                <a:spcPts val="200"/>
              </a:spcBef>
              <a:spcAft>
                <a:spcPts val="200"/>
              </a:spcAft>
            </a:pPr>
            <a:r>
              <a:rPr lang="en-US">
                <a:latin typeface="Calibri Light"/>
                <a:cs typeface="Calibri Light"/>
              </a:rPr>
              <a:t>Social/Structural Determinants of Health</a:t>
            </a:r>
          </a:p>
          <a:p>
            <a:pPr lvl="2">
              <a:spcBef>
                <a:spcPts val="200"/>
              </a:spcBef>
              <a:spcAft>
                <a:spcPts val="200"/>
              </a:spcAft>
            </a:pPr>
            <a:r>
              <a:rPr lang="en-US">
                <a:latin typeface="Calibri Light"/>
                <a:cs typeface="Calibri Light"/>
              </a:rPr>
              <a:t>Health Behaviors</a:t>
            </a:r>
          </a:p>
          <a:p>
            <a:pPr lvl="2">
              <a:spcBef>
                <a:spcPts val="200"/>
              </a:spcBef>
              <a:spcAft>
                <a:spcPts val="200"/>
              </a:spcAft>
            </a:pPr>
            <a:r>
              <a:rPr lang="en-US">
                <a:latin typeface="Calibri Light"/>
                <a:cs typeface="Calibri Light"/>
              </a:rPr>
              <a:t>Populations</a:t>
            </a:r>
          </a:p>
          <a:p>
            <a:pPr lvl="2">
              <a:spcBef>
                <a:spcPts val="200"/>
              </a:spcBef>
              <a:spcAft>
                <a:spcPts val="200"/>
              </a:spcAft>
            </a:pPr>
            <a:r>
              <a:rPr lang="en-US">
                <a:latin typeface="Calibri Light"/>
                <a:cs typeface="Calibri Light"/>
              </a:rPr>
              <a:t>Settings and Systems</a:t>
            </a:r>
          </a:p>
          <a:p>
            <a:pPr>
              <a:spcAft>
                <a:spcPts val="200"/>
              </a:spcAft>
            </a:pPr>
            <a:r>
              <a:rPr lang="en-US" b="1">
                <a:latin typeface="Calibri Light"/>
                <a:cs typeface="Calibri Light"/>
              </a:rPr>
              <a:t>Topic Areas</a:t>
            </a:r>
          </a:p>
          <a:p>
            <a:pPr lvl="1">
              <a:spcAft>
                <a:spcPts val="200"/>
              </a:spcAft>
            </a:pPr>
            <a:r>
              <a:rPr lang="en-US">
                <a:latin typeface="Calibri Light"/>
                <a:cs typeface="Calibri Light"/>
              </a:rPr>
              <a:t>32 disease-, population- or system-related groups that organize the subsequent components within each Topic Area.</a:t>
            </a:r>
          </a:p>
          <a:p>
            <a:pPr lvl="1">
              <a:spcAft>
                <a:spcPts val="200"/>
              </a:spcAft>
            </a:pPr>
            <a:r>
              <a:rPr lang="en-US" b="1">
                <a:latin typeface="Calibri Light"/>
                <a:cs typeface="Calibri Light"/>
              </a:rPr>
              <a:t>Priority Topic Areas</a:t>
            </a:r>
            <a:r>
              <a:rPr lang="en-US">
                <a:latin typeface="Calibri Light"/>
                <a:cs typeface="Calibri Light"/>
              </a:rPr>
              <a:t>: a sub-set of topic areas that have been prioritized by the community and stakeholders.</a:t>
            </a:r>
          </a:p>
          <a:p>
            <a:pPr>
              <a:spcAft>
                <a:spcPts val="200"/>
              </a:spcAft>
            </a:pPr>
            <a:r>
              <a:rPr lang="en-US" b="1">
                <a:latin typeface="Calibri Light"/>
                <a:cs typeface="Calibri Light"/>
              </a:rPr>
              <a:t>Goals</a:t>
            </a:r>
          </a:p>
          <a:p>
            <a:pPr lvl="1">
              <a:spcAft>
                <a:spcPts val="200"/>
              </a:spcAft>
            </a:pPr>
            <a:r>
              <a:rPr lang="en-US">
                <a:latin typeface="Calibri Light"/>
                <a:cs typeface="Calibri Light"/>
              </a:rPr>
              <a:t>A set of 1-3 overarching goal statements describing the ideal state related to each Topic Area (aspirational).</a:t>
            </a:r>
          </a:p>
        </p:txBody>
      </p:sp>
      <p:sp>
        <p:nvSpPr>
          <p:cNvPr id="4" name="Text Placeholder 3">
            <a:extLst>
              <a:ext uri="{FF2B5EF4-FFF2-40B4-BE49-F238E27FC236}">
                <a16:creationId xmlns:a16="http://schemas.microsoft.com/office/drawing/2014/main" id="{C267B1CE-9D4D-135D-0E4C-E5092E64B252}"/>
              </a:ext>
            </a:extLst>
          </p:cNvPr>
          <p:cNvSpPr>
            <a:spLocks noGrp="1"/>
          </p:cNvSpPr>
          <p:nvPr>
            <p:ph type="body" sz="quarter" idx="10"/>
          </p:nvPr>
        </p:nvSpPr>
        <p:spPr>
          <a:xfrm>
            <a:off x="1827202" y="395022"/>
            <a:ext cx="9514413" cy="563563"/>
          </a:xfrm>
        </p:spPr>
        <p:txBody>
          <a:bodyPr lIns="91440" tIns="45720" rIns="91440" bIns="45720" anchor="t"/>
          <a:lstStyle/>
          <a:p>
            <a:r>
              <a:rPr lang="en-US">
                <a:cs typeface="Calibri"/>
              </a:rPr>
              <a:t>Healthy DC 2030 Components</a:t>
            </a:r>
            <a:endParaRPr lang="en-US"/>
          </a:p>
        </p:txBody>
      </p:sp>
      <p:sp>
        <p:nvSpPr>
          <p:cNvPr id="6" name="Footer Placeholder 5">
            <a:extLst>
              <a:ext uri="{FF2B5EF4-FFF2-40B4-BE49-F238E27FC236}">
                <a16:creationId xmlns:a16="http://schemas.microsoft.com/office/drawing/2014/main" id="{BED2FDAD-35B7-986C-689B-82528BA8DEB5}"/>
              </a:ext>
            </a:extLst>
          </p:cNvPr>
          <p:cNvSpPr>
            <a:spLocks noGrp="1"/>
          </p:cNvSpPr>
          <p:nvPr>
            <p:ph type="ftr" sz="quarter" idx="14"/>
          </p:nvPr>
        </p:nvSpPr>
        <p:spPr/>
        <p:txBody>
          <a:body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709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C7267F-CDDB-2BBD-1159-1F259000EDC3}"/>
              </a:ext>
            </a:extLst>
          </p:cNvPr>
          <p:cNvSpPr>
            <a:spLocks noGrp="1"/>
          </p:cNvSpPr>
          <p:nvPr>
            <p:ph type="sldNum" sz="quarter" idx="15"/>
          </p:nvPr>
        </p:nvSpPr>
        <p:spPr/>
        <p:txBody>
          <a:bodyPr/>
          <a:lstStyle/>
          <a:p>
            <a:fld id="{7F4E9268-1612-8141-A5F6-8C1073305412}" type="slidenum">
              <a:rPr lang="en-US" smtClean="0"/>
              <a:pPr/>
              <a:t>11</a:t>
            </a:fld>
            <a:endParaRPr lang="en-US">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9C4B29FA-9C3F-9367-7402-5B85F061AB95}"/>
              </a:ext>
            </a:extLst>
          </p:cNvPr>
          <p:cNvSpPr>
            <a:spLocks noGrp="1"/>
          </p:cNvSpPr>
          <p:nvPr>
            <p:ph sz="quarter" idx="16"/>
          </p:nvPr>
        </p:nvSpPr>
        <p:spPr>
          <a:xfrm>
            <a:off x="1827201" y="1366630"/>
            <a:ext cx="9514416" cy="4704815"/>
          </a:xfrm>
        </p:spPr>
        <p:txBody>
          <a:bodyPr lIns="91440" tIns="45720" rIns="91440" bIns="45720" anchor="t"/>
          <a:lstStyle/>
          <a:p>
            <a:r>
              <a:rPr lang="en-US" b="1">
                <a:latin typeface="Calibri Light"/>
                <a:cs typeface="Calibri Light"/>
              </a:rPr>
              <a:t>Objectives</a:t>
            </a:r>
          </a:p>
          <a:p>
            <a:pPr lvl="1"/>
            <a:r>
              <a:rPr lang="en-US">
                <a:latin typeface="Calibri Light"/>
                <a:cs typeface="Calibri Light"/>
              </a:rPr>
              <a:t>A set of measurable indicators that have been determined to best measure if we have achieved our Goals for each Topic Area.</a:t>
            </a:r>
          </a:p>
          <a:p>
            <a:pPr lvl="1"/>
            <a:r>
              <a:rPr lang="en-US" b="1">
                <a:latin typeface="Calibri Light"/>
                <a:cs typeface="Calibri Light"/>
              </a:rPr>
              <a:t>Leading Health Indicators: </a:t>
            </a:r>
            <a:r>
              <a:rPr lang="en-US">
                <a:latin typeface="Calibri Light"/>
                <a:cs typeface="Calibri Light"/>
              </a:rPr>
              <a:t>a sub-set of objectives that have been prioritized by the community and stakeholders.</a:t>
            </a:r>
          </a:p>
          <a:p>
            <a:r>
              <a:rPr lang="en-US" b="1">
                <a:latin typeface="Calibri Light"/>
                <a:cs typeface="Calibri Light"/>
              </a:rPr>
              <a:t>Targets</a:t>
            </a:r>
          </a:p>
          <a:p>
            <a:pPr lvl="1"/>
            <a:r>
              <a:rPr lang="en-US">
                <a:latin typeface="Calibri Light"/>
                <a:cs typeface="Calibri Light"/>
              </a:rPr>
              <a:t>Proposed targets to reach by 2030.</a:t>
            </a:r>
          </a:p>
          <a:p>
            <a:r>
              <a:rPr lang="en-US" b="1">
                <a:latin typeface="Calibri Light"/>
                <a:cs typeface="Calibri Light"/>
              </a:rPr>
              <a:t>Strategies</a:t>
            </a:r>
          </a:p>
          <a:p>
            <a:pPr lvl="1"/>
            <a:r>
              <a:rPr lang="en-US">
                <a:latin typeface="Calibri Light"/>
                <a:cs typeface="Calibri Light"/>
              </a:rPr>
              <a:t>High-level strategies to tackle one or more of the identified objectives and goals within a topic area.</a:t>
            </a:r>
          </a:p>
          <a:p>
            <a:endParaRPr lang="en-US">
              <a:latin typeface="Calibri Light"/>
              <a:cs typeface="Calibri Light"/>
            </a:endParaRPr>
          </a:p>
          <a:p>
            <a:pPr lvl="1"/>
            <a:endParaRPr lang="en-US" sz="1400">
              <a:latin typeface="Calibri Light"/>
              <a:cs typeface="Calibri Light"/>
            </a:endParaRPr>
          </a:p>
          <a:p>
            <a:pPr lvl="2"/>
            <a:endParaRPr lang="en-US">
              <a:latin typeface="Calibri Light"/>
              <a:cs typeface="Calibri Light"/>
            </a:endParaRPr>
          </a:p>
          <a:p>
            <a:pPr lvl="2"/>
            <a:endParaRPr lang="en-US">
              <a:latin typeface="Calibri Light"/>
              <a:cs typeface="Calibri Light"/>
            </a:endParaRPr>
          </a:p>
        </p:txBody>
      </p:sp>
      <p:sp>
        <p:nvSpPr>
          <p:cNvPr id="4" name="Text Placeholder 3">
            <a:extLst>
              <a:ext uri="{FF2B5EF4-FFF2-40B4-BE49-F238E27FC236}">
                <a16:creationId xmlns:a16="http://schemas.microsoft.com/office/drawing/2014/main" id="{C267B1CE-9D4D-135D-0E4C-E5092E64B252}"/>
              </a:ext>
            </a:extLst>
          </p:cNvPr>
          <p:cNvSpPr>
            <a:spLocks noGrp="1"/>
          </p:cNvSpPr>
          <p:nvPr>
            <p:ph type="body" sz="quarter" idx="10"/>
          </p:nvPr>
        </p:nvSpPr>
        <p:spPr>
          <a:xfrm>
            <a:off x="1827202" y="395022"/>
            <a:ext cx="9514413" cy="563563"/>
          </a:xfrm>
        </p:spPr>
        <p:txBody>
          <a:bodyPr lIns="91440" tIns="45720" rIns="91440" bIns="45720" anchor="t"/>
          <a:lstStyle/>
          <a:p>
            <a:r>
              <a:rPr lang="en-US">
                <a:cs typeface="Calibri"/>
              </a:rPr>
              <a:t>Healthy DC 2030 Components (cont.)</a:t>
            </a:r>
            <a:endParaRPr lang="en-US"/>
          </a:p>
        </p:txBody>
      </p:sp>
      <p:sp>
        <p:nvSpPr>
          <p:cNvPr id="6" name="Footer Placeholder 5">
            <a:extLst>
              <a:ext uri="{FF2B5EF4-FFF2-40B4-BE49-F238E27FC236}">
                <a16:creationId xmlns:a16="http://schemas.microsoft.com/office/drawing/2014/main" id="{BED2FDAD-35B7-986C-689B-82528BA8DEB5}"/>
              </a:ext>
            </a:extLst>
          </p:cNvPr>
          <p:cNvSpPr>
            <a:spLocks noGrp="1"/>
          </p:cNvSpPr>
          <p:nvPr>
            <p:ph type="ftr" sz="quarter" idx="14"/>
          </p:nvPr>
        </p:nvSpPr>
        <p:spPr/>
        <p:txBody>
          <a:body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56355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C7267F-CDDB-2BBD-1159-1F259000EDC3}"/>
              </a:ext>
            </a:extLst>
          </p:cNvPr>
          <p:cNvSpPr>
            <a:spLocks noGrp="1"/>
          </p:cNvSpPr>
          <p:nvPr>
            <p:ph type="sldNum" sz="quarter" idx="15"/>
          </p:nvPr>
        </p:nvSpPr>
        <p:spPr/>
        <p:txBody>
          <a:bodyPr/>
          <a:lstStyle/>
          <a:p>
            <a:fld id="{7F4E9268-1612-8141-A5F6-8C1073305412}" type="slidenum">
              <a:rPr lang="en-US" smtClean="0"/>
              <a:pPr/>
              <a:t>12</a:t>
            </a:fld>
            <a:endParaRPr lang="en-US">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9C4B29FA-9C3F-9367-7402-5B85F061AB95}"/>
              </a:ext>
            </a:extLst>
          </p:cNvPr>
          <p:cNvSpPr>
            <a:spLocks noGrp="1"/>
          </p:cNvSpPr>
          <p:nvPr>
            <p:ph sz="quarter" idx="16"/>
          </p:nvPr>
        </p:nvSpPr>
        <p:spPr>
          <a:xfrm>
            <a:off x="1827201" y="1608082"/>
            <a:ext cx="9514416" cy="4463363"/>
          </a:xfrm>
        </p:spPr>
        <p:txBody>
          <a:bodyPr lIns="91440" tIns="45720" rIns="91440" bIns="45720" anchor="t"/>
          <a:lstStyle/>
          <a:p>
            <a:r>
              <a:rPr lang="en-US" b="1">
                <a:latin typeface="Calibri Light"/>
                <a:cs typeface="Calibri Light"/>
              </a:rPr>
              <a:t>Workgroup Process </a:t>
            </a:r>
            <a:r>
              <a:rPr lang="en-US">
                <a:latin typeface="Calibri Light"/>
                <a:cs typeface="Calibri Light"/>
              </a:rPr>
              <a:t>– </a:t>
            </a:r>
            <a:r>
              <a:rPr lang="en-US" i="1">
                <a:latin typeface="Calibri Light"/>
                <a:cs typeface="Calibri Light"/>
              </a:rPr>
              <a:t>Launched May 2022</a:t>
            </a:r>
            <a:endParaRPr lang="en-US" i="1"/>
          </a:p>
          <a:p>
            <a:pPr lvl="1"/>
            <a:r>
              <a:rPr lang="en-US">
                <a:latin typeface="Calibri Light"/>
                <a:cs typeface="Calibri Light"/>
              </a:rPr>
              <a:t>GOAL: Engage multi-sector stakeholders to collaboratively develop goals, objectives, and targets and recommend strategies for the Healthy DC 2030 framework.</a:t>
            </a:r>
          </a:p>
          <a:p>
            <a:r>
              <a:rPr lang="en-US" b="1">
                <a:latin typeface="Calibri Light"/>
                <a:cs typeface="Calibri Light"/>
              </a:rPr>
              <a:t>Steering Committee </a:t>
            </a:r>
            <a:r>
              <a:rPr lang="en-US">
                <a:latin typeface="Calibri Light"/>
                <a:cs typeface="Calibri Light"/>
              </a:rPr>
              <a:t>– </a:t>
            </a:r>
            <a:r>
              <a:rPr lang="en-US" i="1">
                <a:latin typeface="Calibri Light"/>
                <a:cs typeface="Calibri Light"/>
              </a:rPr>
              <a:t>Launched March 2023</a:t>
            </a:r>
            <a:endParaRPr lang="en-US" i="1"/>
          </a:p>
          <a:p>
            <a:pPr lvl="1"/>
            <a:r>
              <a:rPr lang="en-US">
                <a:latin typeface="Calibri Light"/>
                <a:cs typeface="Calibri Light"/>
              </a:rPr>
              <a:t>GOAL: Engage a leadership forum representing public-private partnerships along the nine key drivers of health to guide and champion progress on implementation and outcomes for collective impact.</a:t>
            </a:r>
          </a:p>
          <a:p>
            <a:r>
              <a:rPr lang="en-US" b="1">
                <a:latin typeface="Calibri Light"/>
                <a:cs typeface="Calibri Light"/>
              </a:rPr>
              <a:t>Community Engagement </a:t>
            </a:r>
            <a:r>
              <a:rPr lang="en-US">
                <a:latin typeface="Calibri Light"/>
                <a:cs typeface="Calibri Light"/>
              </a:rPr>
              <a:t>- Ongoing</a:t>
            </a:r>
            <a:endParaRPr lang="en-US"/>
          </a:p>
          <a:p>
            <a:pPr lvl="1"/>
            <a:r>
              <a:rPr lang="en-US">
                <a:latin typeface="Calibri Light"/>
                <a:cs typeface="Calibri Light"/>
              </a:rPr>
              <a:t>GOAL: Develop mechanisms whereby residents are continuously and meaningfully engaged in all aspects of the Healthy DC 2030 development process, including implementation and monitoring/evaluation.</a:t>
            </a:r>
          </a:p>
          <a:p>
            <a:endParaRPr lang="en-US">
              <a:latin typeface="Calibri Light"/>
              <a:cs typeface="Calibri Light"/>
            </a:endParaRPr>
          </a:p>
          <a:p>
            <a:pPr lvl="1"/>
            <a:endParaRPr lang="en-US" sz="1400">
              <a:latin typeface="Calibri Light"/>
              <a:cs typeface="Calibri Light"/>
            </a:endParaRPr>
          </a:p>
          <a:p>
            <a:pPr lvl="2"/>
            <a:endParaRPr lang="en-US">
              <a:latin typeface="Calibri Light"/>
              <a:cs typeface="Calibri Light"/>
            </a:endParaRPr>
          </a:p>
          <a:p>
            <a:pPr lvl="2"/>
            <a:endParaRPr lang="en-US">
              <a:latin typeface="Calibri Light"/>
              <a:cs typeface="Calibri Light"/>
            </a:endParaRPr>
          </a:p>
        </p:txBody>
      </p:sp>
      <p:sp>
        <p:nvSpPr>
          <p:cNvPr id="4" name="Text Placeholder 3">
            <a:extLst>
              <a:ext uri="{FF2B5EF4-FFF2-40B4-BE49-F238E27FC236}">
                <a16:creationId xmlns:a16="http://schemas.microsoft.com/office/drawing/2014/main" id="{C267B1CE-9D4D-135D-0E4C-E5092E64B252}"/>
              </a:ext>
            </a:extLst>
          </p:cNvPr>
          <p:cNvSpPr>
            <a:spLocks noGrp="1"/>
          </p:cNvSpPr>
          <p:nvPr>
            <p:ph type="body" sz="quarter" idx="10"/>
          </p:nvPr>
        </p:nvSpPr>
        <p:spPr>
          <a:xfrm>
            <a:off x="1827202" y="395022"/>
            <a:ext cx="9514413" cy="563563"/>
          </a:xfrm>
        </p:spPr>
        <p:txBody>
          <a:bodyPr lIns="91440" tIns="45720" rIns="91440" bIns="45720" anchor="t"/>
          <a:lstStyle/>
          <a:p>
            <a:r>
              <a:rPr lang="en-US">
                <a:cs typeface="Calibri"/>
              </a:rPr>
              <a:t>Stakeholder Engagement Summary</a:t>
            </a:r>
            <a:endParaRPr lang="en-US"/>
          </a:p>
        </p:txBody>
      </p:sp>
      <p:sp>
        <p:nvSpPr>
          <p:cNvPr id="6" name="Footer Placeholder 5">
            <a:extLst>
              <a:ext uri="{FF2B5EF4-FFF2-40B4-BE49-F238E27FC236}">
                <a16:creationId xmlns:a16="http://schemas.microsoft.com/office/drawing/2014/main" id="{BED2FDAD-35B7-986C-689B-82528BA8DEB5}"/>
              </a:ext>
            </a:extLst>
          </p:cNvPr>
          <p:cNvSpPr>
            <a:spLocks noGrp="1"/>
          </p:cNvSpPr>
          <p:nvPr>
            <p:ph type="ftr" sz="quarter" idx="14"/>
          </p:nvPr>
        </p:nvSpPr>
        <p:spPr/>
        <p:txBody>
          <a:body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11892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5096D5D-32DF-0109-947A-5B47C245CDD7}"/>
              </a:ext>
            </a:extLst>
          </p:cNvPr>
          <p:cNvSpPr>
            <a:spLocks noGrp="1"/>
          </p:cNvSpPr>
          <p:nvPr>
            <p:ph type="ftr" sz="quarter" idx="14"/>
          </p:nvPr>
        </p:nvSpPr>
        <p:spPr/>
        <p:txBody>
          <a:bodyPr/>
          <a:lstStyle/>
          <a:p>
            <a:r>
              <a:rPr lang="en-US"/>
              <a:t>*** DRAFT ***</a:t>
            </a:r>
            <a:endParaRPr lang="en-US">
              <a:latin typeface="Calibri Light" panose="020F0302020204030204" pitchFamily="34" charset="0"/>
              <a:cs typeface="Calibri Light" panose="020F0302020204030204" pitchFamily="34" charset="0"/>
            </a:endParaRPr>
          </a:p>
        </p:txBody>
      </p:sp>
      <p:sp>
        <p:nvSpPr>
          <p:cNvPr id="3" name="Slide Number Placeholder 2">
            <a:extLst>
              <a:ext uri="{FF2B5EF4-FFF2-40B4-BE49-F238E27FC236}">
                <a16:creationId xmlns:a16="http://schemas.microsoft.com/office/drawing/2014/main" id="{F277DF18-175F-0B97-E6F9-2873A6CB6CD7}"/>
              </a:ext>
            </a:extLst>
          </p:cNvPr>
          <p:cNvSpPr>
            <a:spLocks noGrp="1"/>
          </p:cNvSpPr>
          <p:nvPr>
            <p:ph type="sldNum" sz="quarter" idx="15"/>
          </p:nvPr>
        </p:nvSpPr>
        <p:spPr/>
        <p:txBody>
          <a:bodyPr/>
          <a:lstStyle/>
          <a:p>
            <a:fld id="{7F4E9268-1612-8141-A5F6-8C1073305412}" type="slidenum">
              <a:rPr lang="en-US" smtClean="0"/>
              <a:pPr/>
              <a:t>13</a:t>
            </a:fld>
            <a:endParaRPr lang="en-US">
              <a:latin typeface="Calibri Light" panose="020F0302020204030204" pitchFamily="34" charset="0"/>
              <a:cs typeface="Calibri Light" panose="020F0302020204030204" pitchFamily="34" charset="0"/>
            </a:endParaRPr>
          </a:p>
        </p:txBody>
      </p:sp>
      <p:pic>
        <p:nvPicPr>
          <p:cNvPr id="7" name="Content Placeholder 6">
            <a:extLst>
              <a:ext uri="{FF2B5EF4-FFF2-40B4-BE49-F238E27FC236}">
                <a16:creationId xmlns:a16="http://schemas.microsoft.com/office/drawing/2014/main" id="{D5CA6844-DFB5-FE14-2E1A-1D6A78309714}"/>
              </a:ext>
            </a:extLst>
          </p:cNvPr>
          <p:cNvPicPr>
            <a:picLocks noGrp="1" noChangeAspect="1"/>
          </p:cNvPicPr>
          <p:nvPr>
            <p:ph sz="quarter" idx="16"/>
          </p:nvPr>
        </p:nvPicPr>
        <p:blipFill>
          <a:blip r:embed="rId2"/>
          <a:stretch>
            <a:fillRect/>
          </a:stretch>
        </p:blipFill>
        <p:spPr>
          <a:xfrm>
            <a:off x="5278517" y="3778303"/>
            <a:ext cx="2562225" cy="2486025"/>
          </a:xfrm>
        </p:spPr>
      </p:pic>
      <p:sp>
        <p:nvSpPr>
          <p:cNvPr id="5" name="Text Placeholder 4">
            <a:extLst>
              <a:ext uri="{FF2B5EF4-FFF2-40B4-BE49-F238E27FC236}">
                <a16:creationId xmlns:a16="http://schemas.microsoft.com/office/drawing/2014/main" id="{7DA856A4-14A4-26F3-84D6-37D937F10734}"/>
              </a:ext>
            </a:extLst>
          </p:cNvPr>
          <p:cNvSpPr>
            <a:spLocks noGrp="1"/>
          </p:cNvSpPr>
          <p:nvPr>
            <p:ph type="body" sz="quarter" idx="10"/>
          </p:nvPr>
        </p:nvSpPr>
        <p:spPr/>
        <p:txBody>
          <a:bodyPr/>
          <a:lstStyle/>
          <a:p>
            <a:r>
              <a:rPr lang="en-US"/>
              <a:t>HEALTHY DC 2030: Coalition Structure &amp; Process</a:t>
            </a:r>
          </a:p>
          <a:p>
            <a:endParaRPr lang="en-US"/>
          </a:p>
        </p:txBody>
      </p:sp>
      <p:pic>
        <p:nvPicPr>
          <p:cNvPr id="9" name="Picture 8">
            <a:extLst>
              <a:ext uri="{FF2B5EF4-FFF2-40B4-BE49-F238E27FC236}">
                <a16:creationId xmlns:a16="http://schemas.microsoft.com/office/drawing/2014/main" id="{4F0D9288-8113-A210-8A56-75E9C7A6AFB7}"/>
              </a:ext>
            </a:extLst>
          </p:cNvPr>
          <p:cNvPicPr>
            <a:picLocks noChangeAspect="1"/>
          </p:cNvPicPr>
          <p:nvPr/>
        </p:nvPicPr>
        <p:blipFill>
          <a:blip r:embed="rId3"/>
          <a:stretch>
            <a:fillRect/>
          </a:stretch>
        </p:blipFill>
        <p:spPr>
          <a:xfrm rot="19675037">
            <a:off x="7867651" y="1582095"/>
            <a:ext cx="2447925" cy="2743200"/>
          </a:xfrm>
          <a:prstGeom prst="rect">
            <a:avLst/>
          </a:prstGeom>
        </p:spPr>
      </p:pic>
      <p:pic>
        <p:nvPicPr>
          <p:cNvPr id="11" name="Picture 10">
            <a:extLst>
              <a:ext uri="{FF2B5EF4-FFF2-40B4-BE49-F238E27FC236}">
                <a16:creationId xmlns:a16="http://schemas.microsoft.com/office/drawing/2014/main" id="{23000444-A39B-2E04-3999-CD7F09AC44B6}"/>
              </a:ext>
            </a:extLst>
          </p:cNvPr>
          <p:cNvPicPr>
            <a:picLocks noChangeAspect="1"/>
          </p:cNvPicPr>
          <p:nvPr/>
        </p:nvPicPr>
        <p:blipFill>
          <a:blip r:embed="rId4"/>
          <a:stretch>
            <a:fillRect/>
          </a:stretch>
        </p:blipFill>
        <p:spPr>
          <a:xfrm rot="1852364">
            <a:off x="2436919" y="1698572"/>
            <a:ext cx="2295525" cy="2762250"/>
          </a:xfrm>
          <a:prstGeom prst="rect">
            <a:avLst/>
          </a:prstGeom>
        </p:spPr>
      </p:pic>
      <p:sp>
        <p:nvSpPr>
          <p:cNvPr id="6" name="Arrow: Curved Left 5">
            <a:extLst>
              <a:ext uri="{FF2B5EF4-FFF2-40B4-BE49-F238E27FC236}">
                <a16:creationId xmlns:a16="http://schemas.microsoft.com/office/drawing/2014/main" id="{DE734BB4-FED2-7606-9F1D-724B1CBD03CD}"/>
              </a:ext>
            </a:extLst>
          </p:cNvPr>
          <p:cNvSpPr/>
          <p:nvPr/>
        </p:nvSpPr>
        <p:spPr>
          <a:xfrm rot="16200000">
            <a:off x="5987586" y="334589"/>
            <a:ext cx="731520" cy="29747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urved Left 7">
            <a:extLst>
              <a:ext uri="{FF2B5EF4-FFF2-40B4-BE49-F238E27FC236}">
                <a16:creationId xmlns:a16="http://schemas.microsoft.com/office/drawing/2014/main" id="{4C01FD1D-47D8-45C5-4370-B4BD1DAA4DEA}"/>
              </a:ext>
            </a:extLst>
          </p:cNvPr>
          <p:cNvSpPr/>
          <p:nvPr/>
        </p:nvSpPr>
        <p:spPr>
          <a:xfrm rot="2631929">
            <a:off x="8962380" y="3776347"/>
            <a:ext cx="731520" cy="29747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Left 9">
            <a:extLst>
              <a:ext uri="{FF2B5EF4-FFF2-40B4-BE49-F238E27FC236}">
                <a16:creationId xmlns:a16="http://schemas.microsoft.com/office/drawing/2014/main" id="{CC19BD24-2115-5EB4-60EB-4C56848EF14C}"/>
              </a:ext>
            </a:extLst>
          </p:cNvPr>
          <p:cNvSpPr/>
          <p:nvPr/>
        </p:nvSpPr>
        <p:spPr>
          <a:xfrm rot="7377204">
            <a:off x="3154903" y="4024182"/>
            <a:ext cx="731520" cy="29747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5742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534C06-A370-5E14-5D80-125E4C9EA6A6}"/>
              </a:ext>
            </a:extLst>
          </p:cNvPr>
          <p:cNvSpPr>
            <a:spLocks noGrp="1"/>
          </p:cNvSpPr>
          <p:nvPr>
            <p:ph type="sldNum" sz="quarter" idx="15"/>
          </p:nvPr>
        </p:nvSpPr>
        <p:spPr/>
        <p:txBody>
          <a:bodyPr/>
          <a:lstStyle/>
          <a:p>
            <a:fld id="{7F4E9268-1612-8141-A5F6-8C1073305412}" type="slidenum">
              <a:rPr lang="en-US" smtClean="0"/>
              <a:pPr/>
              <a:t>14</a:t>
            </a:fld>
            <a:endParaRPr lang="en-US">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F8A39A5E-4158-4B72-AF4A-D6D5065BF772}"/>
              </a:ext>
            </a:extLst>
          </p:cNvPr>
          <p:cNvSpPr>
            <a:spLocks noGrp="1"/>
          </p:cNvSpPr>
          <p:nvPr>
            <p:ph sz="quarter" idx="16"/>
          </p:nvPr>
        </p:nvSpPr>
        <p:spPr>
          <a:xfrm>
            <a:off x="4231130" y="1781447"/>
            <a:ext cx="7083274" cy="3854570"/>
          </a:xfrm>
        </p:spPr>
        <p:txBody>
          <a:bodyPr lIns="91440" tIns="45720" rIns="91440" bIns="45720" anchor="t"/>
          <a:lstStyle/>
          <a:p>
            <a:pPr marL="0" indent="0">
              <a:buNone/>
            </a:pPr>
            <a:r>
              <a:rPr lang="en-US">
                <a:latin typeface="Calibri Light"/>
                <a:cs typeface="Calibri Light"/>
              </a:rPr>
              <a:t>I</a:t>
            </a:r>
            <a:r>
              <a:rPr lang="en-US" sz="2000">
                <a:latin typeface="Calibri Light"/>
                <a:cs typeface="Calibri Light"/>
              </a:rPr>
              <a:t>n 2016, the DC Healthy People 2020 (DC HP2020) Framework was released as our shared community health improvement agenda. Through the DC HP2020 development process, a multi-sector collaborative prioritized health outcome objectives and recommended evidence-based strategies to achieve the biggest population health impact. It is our hope that stakeholders and community members will use the DC HP2020 Framework and this Annual Report and Action Plan to: </a:t>
            </a:r>
            <a:endParaRPr lang="en-US" sz="2000"/>
          </a:p>
          <a:p>
            <a:pPr marL="0" indent="0">
              <a:buNone/>
            </a:pPr>
            <a:r>
              <a:rPr lang="en-US" sz="2000">
                <a:latin typeface="Calibri Light"/>
                <a:cs typeface="Calibri Light"/>
              </a:rPr>
              <a:t>• Support </a:t>
            </a:r>
            <a:r>
              <a:rPr lang="en-US" sz="2000" b="1">
                <a:latin typeface="Calibri Light"/>
                <a:cs typeface="Calibri Light"/>
              </a:rPr>
              <a:t>shared goals</a:t>
            </a:r>
            <a:r>
              <a:rPr lang="en-US" sz="2000">
                <a:latin typeface="Calibri Light"/>
                <a:cs typeface="Calibri Light"/>
              </a:rPr>
              <a:t> to achieve collective health improvements </a:t>
            </a:r>
            <a:endParaRPr lang="en-US" sz="2000"/>
          </a:p>
          <a:p>
            <a:pPr marL="0" indent="0">
              <a:buNone/>
            </a:pPr>
            <a:r>
              <a:rPr lang="en-US" sz="2000">
                <a:latin typeface="Calibri Light"/>
                <a:cs typeface="Calibri Light"/>
              </a:rPr>
              <a:t>• Facilitate continued </a:t>
            </a:r>
            <a:r>
              <a:rPr lang="en-US" sz="2000" b="1">
                <a:latin typeface="Calibri Light"/>
                <a:cs typeface="Calibri Light"/>
              </a:rPr>
              <a:t>cross-sector collaboration</a:t>
            </a:r>
            <a:r>
              <a:rPr lang="en-US" sz="2000">
                <a:latin typeface="Calibri Light"/>
                <a:cs typeface="Calibri Light"/>
              </a:rPr>
              <a:t> to implement and support the recommended evidence-based strategies </a:t>
            </a:r>
            <a:endParaRPr lang="en-US" sz="2000"/>
          </a:p>
          <a:p>
            <a:pPr marL="0" indent="0">
              <a:buNone/>
            </a:pPr>
            <a:r>
              <a:rPr lang="en-US" sz="2000">
                <a:latin typeface="Calibri Light"/>
                <a:cs typeface="Calibri Light"/>
              </a:rPr>
              <a:t>• </a:t>
            </a:r>
            <a:r>
              <a:rPr lang="en-US" sz="2000" b="1">
                <a:latin typeface="Calibri Light"/>
                <a:cs typeface="Calibri Light"/>
              </a:rPr>
              <a:t>Align our work to achieve health equity</a:t>
            </a:r>
            <a:r>
              <a:rPr lang="en-US" sz="2000">
                <a:latin typeface="Calibri Light"/>
                <a:cs typeface="Calibri Light"/>
              </a:rPr>
              <a:t> by addressing the underlying social and structural determinants of health</a:t>
            </a:r>
            <a:endParaRPr lang="en-US" sz="2000"/>
          </a:p>
        </p:txBody>
      </p:sp>
      <p:sp>
        <p:nvSpPr>
          <p:cNvPr id="4" name="Text Placeholder 3">
            <a:extLst>
              <a:ext uri="{FF2B5EF4-FFF2-40B4-BE49-F238E27FC236}">
                <a16:creationId xmlns:a16="http://schemas.microsoft.com/office/drawing/2014/main" id="{6571FD48-398E-0749-B950-29F583116864}"/>
              </a:ext>
            </a:extLst>
          </p:cNvPr>
          <p:cNvSpPr>
            <a:spLocks noGrp="1"/>
          </p:cNvSpPr>
          <p:nvPr>
            <p:ph type="body" sz="quarter" idx="10"/>
          </p:nvPr>
        </p:nvSpPr>
        <p:spPr/>
        <p:txBody>
          <a:bodyPr lIns="91440" tIns="45720" rIns="91440" bIns="45720" anchor="t"/>
          <a:lstStyle/>
          <a:p>
            <a:r>
              <a:rPr lang="en-US">
                <a:ea typeface="+mn-lt"/>
                <a:cs typeface="+mn-lt"/>
              </a:rPr>
              <a:t>DC Healthy People 2020 Priorities (2020 Action Plan)</a:t>
            </a:r>
            <a:endParaRPr lang="en-US" b="0">
              <a:ea typeface="+mn-lt"/>
              <a:cs typeface="+mn-lt"/>
            </a:endParaRPr>
          </a:p>
          <a:p>
            <a:endParaRPr lang="en-US">
              <a:cs typeface="Calibri"/>
            </a:endParaRPr>
          </a:p>
        </p:txBody>
      </p:sp>
      <p:sp>
        <p:nvSpPr>
          <p:cNvPr id="5" name="Text Placeholder 4">
            <a:extLst>
              <a:ext uri="{FF2B5EF4-FFF2-40B4-BE49-F238E27FC236}">
                <a16:creationId xmlns:a16="http://schemas.microsoft.com/office/drawing/2014/main" id="{123DEAB0-B6EC-1E0D-02EC-D4682A9D2003}"/>
              </a:ext>
            </a:extLst>
          </p:cNvPr>
          <p:cNvSpPr>
            <a:spLocks noGrp="1"/>
          </p:cNvSpPr>
          <p:nvPr>
            <p:ph type="body" sz="quarter" idx="11"/>
          </p:nvPr>
        </p:nvSpPr>
        <p:spPr/>
        <p:txBody>
          <a:bodyPr lIns="91440" tIns="45720" rIns="91440" bIns="45720" anchor="t"/>
          <a:lstStyle/>
          <a:p>
            <a:r>
              <a:rPr lang="en-US">
                <a:cs typeface="Calibri"/>
              </a:rPr>
              <a:t>                     Annual Report &amp; Action Plan: 2017 to 2019</a:t>
            </a:r>
            <a:endParaRPr lang="en-US"/>
          </a:p>
        </p:txBody>
      </p:sp>
      <p:sp>
        <p:nvSpPr>
          <p:cNvPr id="6" name="Footer Placeholder 5">
            <a:extLst>
              <a:ext uri="{FF2B5EF4-FFF2-40B4-BE49-F238E27FC236}">
                <a16:creationId xmlns:a16="http://schemas.microsoft.com/office/drawing/2014/main" id="{4D9C457D-195E-30C6-EEAF-1F6066CAF655}"/>
              </a:ext>
            </a:extLst>
          </p:cNvPr>
          <p:cNvSpPr>
            <a:spLocks noGrp="1"/>
          </p:cNvSpPr>
          <p:nvPr>
            <p:ph type="ftr" sz="quarter" idx="14"/>
          </p:nvPr>
        </p:nvSpPr>
        <p:spPr/>
        <p:txBody>
          <a:body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pic>
        <p:nvPicPr>
          <p:cNvPr id="8" name="Picture 4">
            <a:extLst>
              <a:ext uri="{FF2B5EF4-FFF2-40B4-BE49-F238E27FC236}">
                <a16:creationId xmlns:a16="http://schemas.microsoft.com/office/drawing/2014/main" id="{6DD3454E-B105-12E5-7608-369D45BC229B}"/>
              </a:ext>
            </a:extLst>
          </p:cNvPr>
          <p:cNvPicPr>
            <a:picLocks noChangeAspect="1"/>
          </p:cNvPicPr>
          <p:nvPr/>
        </p:nvPicPr>
        <p:blipFill>
          <a:blip r:embed="rId3"/>
          <a:stretch>
            <a:fillRect/>
          </a:stretch>
        </p:blipFill>
        <p:spPr>
          <a:xfrm>
            <a:off x="1245733" y="1932668"/>
            <a:ext cx="2443388" cy="3645806"/>
          </a:xfrm>
          <a:prstGeom prst="rect">
            <a:avLst/>
          </a:prstGeom>
        </p:spPr>
      </p:pic>
    </p:spTree>
    <p:extLst>
      <p:ext uri="{BB962C8B-B14F-4D97-AF65-F5344CB8AC3E}">
        <p14:creationId xmlns:p14="http://schemas.microsoft.com/office/powerpoint/2010/main" val="61678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C7267F-CDDB-2BBD-1159-1F259000EDC3}"/>
              </a:ext>
            </a:extLst>
          </p:cNvPr>
          <p:cNvSpPr>
            <a:spLocks noGrp="1"/>
          </p:cNvSpPr>
          <p:nvPr>
            <p:ph type="sldNum" sz="quarter" idx="15"/>
          </p:nvPr>
        </p:nvSpPr>
        <p:spPr/>
        <p:txBody>
          <a:bodyPr/>
          <a:lstStyle/>
          <a:p>
            <a:fld id="{7F4E9268-1612-8141-A5F6-8C1073305412}" type="slidenum">
              <a:rPr lang="en-US" smtClean="0"/>
              <a:pPr/>
              <a:t>15</a:t>
            </a:fld>
            <a:endParaRPr lang="en-US">
              <a:latin typeface="Calibri Light" panose="020F0302020204030204" pitchFamily="34" charset="0"/>
              <a:cs typeface="Calibri Light" panose="020F0302020204030204" pitchFamily="34" charset="0"/>
            </a:endParaRPr>
          </a:p>
        </p:txBody>
      </p:sp>
      <p:sp>
        <p:nvSpPr>
          <p:cNvPr id="4" name="Text Placeholder 3">
            <a:extLst>
              <a:ext uri="{FF2B5EF4-FFF2-40B4-BE49-F238E27FC236}">
                <a16:creationId xmlns:a16="http://schemas.microsoft.com/office/drawing/2014/main" id="{C267B1CE-9D4D-135D-0E4C-E5092E64B252}"/>
              </a:ext>
            </a:extLst>
          </p:cNvPr>
          <p:cNvSpPr>
            <a:spLocks noGrp="1"/>
          </p:cNvSpPr>
          <p:nvPr>
            <p:ph type="body" sz="quarter" idx="10"/>
          </p:nvPr>
        </p:nvSpPr>
        <p:spPr>
          <a:xfrm>
            <a:off x="1827202" y="395022"/>
            <a:ext cx="9514413" cy="563563"/>
          </a:xfrm>
        </p:spPr>
        <p:txBody>
          <a:bodyPr lIns="91440" tIns="45720" rIns="91440" bIns="45720" anchor="t"/>
          <a:lstStyle/>
          <a:p>
            <a:r>
              <a:rPr lang="en-US">
                <a:cs typeface="Calibri"/>
              </a:rPr>
              <a:t>DC Healthy People 2020 Priorities </a:t>
            </a:r>
            <a:r>
              <a:rPr lang="en-US" sz="2800">
                <a:cs typeface="Calibri"/>
              </a:rPr>
              <a:t>(2020 Action Plan)</a:t>
            </a:r>
            <a:endParaRPr lang="en-US"/>
          </a:p>
        </p:txBody>
      </p:sp>
      <p:sp>
        <p:nvSpPr>
          <p:cNvPr id="6" name="Footer Placeholder 5">
            <a:extLst>
              <a:ext uri="{FF2B5EF4-FFF2-40B4-BE49-F238E27FC236}">
                <a16:creationId xmlns:a16="http://schemas.microsoft.com/office/drawing/2014/main" id="{BED2FDAD-35B7-986C-689B-82528BA8DEB5}"/>
              </a:ext>
            </a:extLst>
          </p:cNvPr>
          <p:cNvSpPr>
            <a:spLocks noGrp="1"/>
          </p:cNvSpPr>
          <p:nvPr>
            <p:ph type="ftr" sz="quarter" idx="14"/>
          </p:nvPr>
        </p:nvSpPr>
        <p:spPr/>
        <p:txBody>
          <a:body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19F2A9E9-C9E0-FAAE-C35B-49D40A6B0687}"/>
              </a:ext>
            </a:extLst>
          </p:cNvPr>
          <p:cNvPicPr>
            <a:picLocks noChangeAspect="1"/>
          </p:cNvPicPr>
          <p:nvPr/>
        </p:nvPicPr>
        <p:blipFill>
          <a:blip r:embed="rId3"/>
          <a:stretch>
            <a:fillRect/>
          </a:stretch>
        </p:blipFill>
        <p:spPr>
          <a:xfrm>
            <a:off x="1661441" y="1153464"/>
            <a:ext cx="3073691" cy="1037965"/>
          </a:xfrm>
          <a:prstGeom prst="rect">
            <a:avLst/>
          </a:prstGeom>
        </p:spPr>
      </p:pic>
      <p:pic>
        <p:nvPicPr>
          <p:cNvPr id="9" name="Picture 8">
            <a:extLst>
              <a:ext uri="{FF2B5EF4-FFF2-40B4-BE49-F238E27FC236}">
                <a16:creationId xmlns:a16="http://schemas.microsoft.com/office/drawing/2014/main" id="{C8A5E88D-0D60-3E4D-9E3B-14B9BA3A04C9}"/>
              </a:ext>
            </a:extLst>
          </p:cNvPr>
          <p:cNvPicPr>
            <a:picLocks noChangeAspect="1"/>
          </p:cNvPicPr>
          <p:nvPr/>
        </p:nvPicPr>
        <p:blipFill>
          <a:blip r:embed="rId4"/>
          <a:stretch>
            <a:fillRect/>
          </a:stretch>
        </p:blipFill>
        <p:spPr>
          <a:xfrm>
            <a:off x="1658247" y="2386308"/>
            <a:ext cx="3073692" cy="971878"/>
          </a:xfrm>
          <a:prstGeom prst="rect">
            <a:avLst/>
          </a:prstGeom>
        </p:spPr>
      </p:pic>
      <p:pic>
        <p:nvPicPr>
          <p:cNvPr id="13" name="Picture 12">
            <a:extLst>
              <a:ext uri="{FF2B5EF4-FFF2-40B4-BE49-F238E27FC236}">
                <a16:creationId xmlns:a16="http://schemas.microsoft.com/office/drawing/2014/main" id="{92BA82C6-5A8B-3F7F-6054-7BD747B27805}"/>
              </a:ext>
            </a:extLst>
          </p:cNvPr>
          <p:cNvPicPr>
            <a:picLocks noChangeAspect="1"/>
          </p:cNvPicPr>
          <p:nvPr/>
        </p:nvPicPr>
        <p:blipFill>
          <a:blip r:embed="rId5"/>
          <a:stretch>
            <a:fillRect/>
          </a:stretch>
        </p:blipFill>
        <p:spPr>
          <a:xfrm>
            <a:off x="1658248" y="4846012"/>
            <a:ext cx="3073691" cy="978719"/>
          </a:xfrm>
          <a:prstGeom prst="rect">
            <a:avLst/>
          </a:prstGeom>
        </p:spPr>
      </p:pic>
      <p:grpSp>
        <p:nvGrpSpPr>
          <p:cNvPr id="20" name="Group 19">
            <a:extLst>
              <a:ext uri="{FF2B5EF4-FFF2-40B4-BE49-F238E27FC236}">
                <a16:creationId xmlns:a16="http://schemas.microsoft.com/office/drawing/2014/main" id="{209AED1F-278C-B8E3-6DD5-FE59CA383DB8}"/>
              </a:ext>
            </a:extLst>
          </p:cNvPr>
          <p:cNvGrpSpPr/>
          <p:nvPr/>
        </p:nvGrpSpPr>
        <p:grpSpPr>
          <a:xfrm>
            <a:off x="1658247" y="3499815"/>
            <a:ext cx="3073693" cy="1166757"/>
            <a:chOff x="1658247" y="3499815"/>
            <a:chExt cx="3073693" cy="1166757"/>
          </a:xfrm>
        </p:grpSpPr>
        <p:pic>
          <p:nvPicPr>
            <p:cNvPr id="19" name="Picture 18">
              <a:extLst>
                <a:ext uri="{FF2B5EF4-FFF2-40B4-BE49-F238E27FC236}">
                  <a16:creationId xmlns:a16="http://schemas.microsoft.com/office/drawing/2014/main" id="{F951FFA2-3239-A788-5F8A-349B669E0730}"/>
                </a:ext>
              </a:extLst>
            </p:cNvPr>
            <p:cNvPicPr>
              <a:picLocks noChangeAspect="1"/>
            </p:cNvPicPr>
            <p:nvPr/>
          </p:nvPicPr>
          <p:blipFill>
            <a:blip r:embed="rId6"/>
            <a:stretch>
              <a:fillRect/>
            </a:stretch>
          </p:blipFill>
          <p:spPr>
            <a:xfrm>
              <a:off x="1996592" y="3499815"/>
              <a:ext cx="2735348" cy="1166757"/>
            </a:xfrm>
            <a:prstGeom prst="rect">
              <a:avLst/>
            </a:prstGeom>
          </p:spPr>
        </p:pic>
        <p:pic>
          <p:nvPicPr>
            <p:cNvPr id="17" name="Picture 16">
              <a:extLst>
                <a:ext uri="{FF2B5EF4-FFF2-40B4-BE49-F238E27FC236}">
                  <a16:creationId xmlns:a16="http://schemas.microsoft.com/office/drawing/2014/main" id="{8BB7127B-63EE-081F-0732-6FD71D55DEFD}"/>
                </a:ext>
              </a:extLst>
            </p:cNvPr>
            <p:cNvPicPr>
              <a:picLocks noChangeAspect="1"/>
            </p:cNvPicPr>
            <p:nvPr/>
          </p:nvPicPr>
          <p:blipFill rotWithShape="1">
            <a:blip r:embed="rId6"/>
            <a:srcRect l="3646"/>
            <a:stretch/>
          </p:blipFill>
          <p:spPr>
            <a:xfrm>
              <a:off x="1658247" y="3499815"/>
              <a:ext cx="2691684" cy="1154508"/>
            </a:xfrm>
            <a:prstGeom prst="rect">
              <a:avLst/>
            </a:prstGeom>
          </p:spPr>
        </p:pic>
      </p:grpSp>
      <p:pic>
        <p:nvPicPr>
          <p:cNvPr id="22" name="Picture 21">
            <a:extLst>
              <a:ext uri="{FF2B5EF4-FFF2-40B4-BE49-F238E27FC236}">
                <a16:creationId xmlns:a16="http://schemas.microsoft.com/office/drawing/2014/main" id="{71D74C10-CB4B-254F-21DA-0FD4D2BE5846}"/>
              </a:ext>
            </a:extLst>
          </p:cNvPr>
          <p:cNvPicPr>
            <a:picLocks noChangeAspect="1"/>
          </p:cNvPicPr>
          <p:nvPr/>
        </p:nvPicPr>
        <p:blipFill>
          <a:blip r:embed="rId7"/>
          <a:stretch>
            <a:fillRect/>
          </a:stretch>
        </p:blipFill>
        <p:spPr>
          <a:xfrm>
            <a:off x="6584408" y="1511108"/>
            <a:ext cx="4055788" cy="4812631"/>
          </a:xfrm>
          <a:prstGeom prst="rect">
            <a:avLst/>
          </a:prstGeom>
        </p:spPr>
      </p:pic>
      <p:cxnSp>
        <p:nvCxnSpPr>
          <p:cNvPr id="26" name="Straight Connector 25">
            <a:extLst>
              <a:ext uri="{FF2B5EF4-FFF2-40B4-BE49-F238E27FC236}">
                <a16:creationId xmlns:a16="http://schemas.microsoft.com/office/drawing/2014/main" id="{32F2F89C-4CDD-8986-DA46-73E55AE33ACF}"/>
              </a:ext>
            </a:extLst>
          </p:cNvPr>
          <p:cNvCxnSpPr>
            <a:cxnSpLocks/>
          </p:cNvCxnSpPr>
          <p:nvPr/>
        </p:nvCxnSpPr>
        <p:spPr>
          <a:xfrm flipV="1">
            <a:off x="4708511" y="1511108"/>
            <a:ext cx="1872704" cy="3334904"/>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7C41217-6086-28CB-EB43-793BDF39DE1E}"/>
              </a:ext>
            </a:extLst>
          </p:cNvPr>
          <p:cNvCxnSpPr>
            <a:cxnSpLocks/>
          </p:cNvCxnSpPr>
          <p:nvPr/>
        </p:nvCxnSpPr>
        <p:spPr>
          <a:xfrm>
            <a:off x="4708511" y="5824731"/>
            <a:ext cx="1872704" cy="460159"/>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DD64FA84-C427-9FE4-EAF3-2A2BB78257FF}"/>
              </a:ext>
            </a:extLst>
          </p:cNvPr>
          <p:cNvCxnSpPr>
            <a:cxnSpLocks/>
          </p:cNvCxnSpPr>
          <p:nvPr/>
        </p:nvCxnSpPr>
        <p:spPr>
          <a:xfrm>
            <a:off x="4708511" y="4846012"/>
            <a:ext cx="0" cy="993482"/>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4">
            <a:extLst>
              <a:ext uri="{FF2B5EF4-FFF2-40B4-BE49-F238E27FC236}">
                <a16:creationId xmlns:a16="http://schemas.microsoft.com/office/drawing/2014/main" id="{EBAAFC67-DCB1-3B41-55F3-B82DE373F00A}"/>
              </a:ext>
            </a:extLst>
          </p:cNvPr>
          <p:cNvPicPr>
            <a:picLocks noChangeAspect="1"/>
          </p:cNvPicPr>
          <p:nvPr/>
        </p:nvPicPr>
        <p:blipFill>
          <a:blip r:embed="rId8"/>
          <a:stretch>
            <a:fillRect/>
          </a:stretch>
        </p:blipFill>
        <p:spPr>
          <a:xfrm>
            <a:off x="10788876" y="163739"/>
            <a:ext cx="1218747" cy="1586593"/>
          </a:xfrm>
          <a:prstGeom prst="rect">
            <a:avLst/>
          </a:prstGeom>
        </p:spPr>
      </p:pic>
    </p:spTree>
    <p:extLst>
      <p:ext uri="{BB962C8B-B14F-4D97-AF65-F5344CB8AC3E}">
        <p14:creationId xmlns:p14="http://schemas.microsoft.com/office/powerpoint/2010/main" val="4036910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9917BE-8B00-1E69-D0F3-14854298C49B}"/>
              </a:ext>
            </a:extLst>
          </p:cNvPr>
          <p:cNvSpPr>
            <a:spLocks noGrp="1"/>
          </p:cNvSpPr>
          <p:nvPr>
            <p:ph type="sldNum" sz="quarter" idx="15"/>
          </p:nvPr>
        </p:nvSpPr>
        <p:spPr/>
        <p:txBody>
          <a:bodyPr/>
          <a:lstStyle/>
          <a:p>
            <a:fld id="{7F4E9268-1612-8141-A5F6-8C1073305412}" type="slidenum">
              <a:rPr lang="en-US" smtClean="0"/>
              <a:pPr/>
              <a:t>16</a:t>
            </a:fld>
            <a:endParaRPr lang="en-US">
              <a:latin typeface="Calibri Light" panose="020F0302020204030204" pitchFamily="34" charset="0"/>
              <a:cs typeface="Calibri Light" panose="020F0302020204030204" pitchFamily="34" charset="0"/>
            </a:endParaRPr>
          </a:p>
        </p:txBody>
      </p:sp>
      <p:sp>
        <p:nvSpPr>
          <p:cNvPr id="6" name="Footer Placeholder 5">
            <a:extLst>
              <a:ext uri="{FF2B5EF4-FFF2-40B4-BE49-F238E27FC236}">
                <a16:creationId xmlns:a16="http://schemas.microsoft.com/office/drawing/2014/main" id="{9BBE962F-C032-BAB3-F8FF-635BA181AE57}"/>
              </a:ext>
            </a:extLst>
          </p:cNvPr>
          <p:cNvSpPr>
            <a:spLocks noGrp="1"/>
          </p:cNvSpPr>
          <p:nvPr>
            <p:ph type="ftr" sz="quarter" idx="14"/>
          </p:nvPr>
        </p:nvSpPr>
        <p:spPr/>
        <p:txBody>
          <a:body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pic>
        <p:nvPicPr>
          <p:cNvPr id="10" name="Picture 10">
            <a:extLst>
              <a:ext uri="{FF2B5EF4-FFF2-40B4-BE49-F238E27FC236}">
                <a16:creationId xmlns:a16="http://schemas.microsoft.com/office/drawing/2014/main" id="{44E8ECBB-3E91-A037-9E4F-9F51A7A9B5A6}"/>
              </a:ext>
            </a:extLst>
          </p:cNvPr>
          <p:cNvPicPr>
            <a:picLocks noGrp="1" noChangeAspect="1"/>
          </p:cNvPicPr>
          <p:nvPr>
            <p:ph sz="quarter" idx="16"/>
          </p:nvPr>
        </p:nvPicPr>
        <p:blipFill>
          <a:blip r:embed="rId2"/>
          <a:stretch>
            <a:fillRect/>
          </a:stretch>
        </p:blipFill>
        <p:spPr>
          <a:xfrm>
            <a:off x="2188438" y="1032687"/>
            <a:ext cx="7504780" cy="5018164"/>
          </a:xfrm>
        </p:spPr>
      </p:pic>
      <p:pic>
        <p:nvPicPr>
          <p:cNvPr id="11" name="Picture 11">
            <a:extLst>
              <a:ext uri="{FF2B5EF4-FFF2-40B4-BE49-F238E27FC236}">
                <a16:creationId xmlns:a16="http://schemas.microsoft.com/office/drawing/2014/main" id="{018CCB25-7BB6-C83C-8001-FAFA7B29C18A}"/>
              </a:ext>
            </a:extLst>
          </p:cNvPr>
          <p:cNvPicPr>
            <a:picLocks noChangeAspect="1"/>
          </p:cNvPicPr>
          <p:nvPr/>
        </p:nvPicPr>
        <p:blipFill>
          <a:blip r:embed="rId3"/>
          <a:stretch>
            <a:fillRect/>
          </a:stretch>
        </p:blipFill>
        <p:spPr>
          <a:xfrm>
            <a:off x="10213889" y="164757"/>
            <a:ext cx="1752600" cy="2286000"/>
          </a:xfrm>
          <a:prstGeom prst="rect">
            <a:avLst/>
          </a:prstGeom>
        </p:spPr>
      </p:pic>
      <p:sp>
        <p:nvSpPr>
          <p:cNvPr id="13" name="Text Placeholder 3">
            <a:extLst>
              <a:ext uri="{FF2B5EF4-FFF2-40B4-BE49-F238E27FC236}">
                <a16:creationId xmlns:a16="http://schemas.microsoft.com/office/drawing/2014/main" id="{1344B79F-E646-2A19-0AA3-F1ECBEB9C0C4}"/>
              </a:ext>
            </a:extLst>
          </p:cNvPr>
          <p:cNvSpPr>
            <a:spLocks noGrp="1"/>
          </p:cNvSpPr>
          <p:nvPr>
            <p:ph type="body" sz="quarter" idx="10"/>
          </p:nvPr>
        </p:nvSpPr>
        <p:spPr>
          <a:xfrm>
            <a:off x="1827202" y="395022"/>
            <a:ext cx="9514413" cy="563563"/>
          </a:xfrm>
        </p:spPr>
        <p:txBody>
          <a:bodyPr lIns="91440" tIns="45720" rIns="91440" bIns="45720" anchor="t"/>
          <a:lstStyle/>
          <a:p>
            <a:r>
              <a:rPr lang="en-US">
                <a:cs typeface="Calibri"/>
              </a:rPr>
              <a:t>Priority Area 4: Social Determinants of Health</a:t>
            </a:r>
            <a:endParaRPr lang="en-US" sz="2800">
              <a:cs typeface="Calibri"/>
            </a:endParaRPr>
          </a:p>
        </p:txBody>
      </p:sp>
    </p:spTree>
    <p:extLst>
      <p:ext uri="{BB962C8B-B14F-4D97-AF65-F5344CB8AC3E}">
        <p14:creationId xmlns:p14="http://schemas.microsoft.com/office/powerpoint/2010/main" val="2209574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9917BE-8B00-1E69-D0F3-14854298C49B}"/>
              </a:ext>
            </a:extLst>
          </p:cNvPr>
          <p:cNvSpPr>
            <a:spLocks noGrp="1"/>
          </p:cNvSpPr>
          <p:nvPr>
            <p:ph type="sldNum" sz="quarter" idx="15"/>
          </p:nvPr>
        </p:nvSpPr>
        <p:spPr/>
        <p:txBody>
          <a:bodyPr/>
          <a:lstStyle/>
          <a:p>
            <a:fld id="{7F4E9268-1612-8141-A5F6-8C1073305412}" type="slidenum">
              <a:rPr lang="en-US" smtClean="0"/>
              <a:pPr/>
              <a:t>17</a:t>
            </a:fld>
            <a:endParaRPr lang="en-US">
              <a:latin typeface="Calibri Light" panose="020F0302020204030204" pitchFamily="34" charset="0"/>
              <a:cs typeface="Calibri Light" panose="020F0302020204030204" pitchFamily="34" charset="0"/>
            </a:endParaRPr>
          </a:p>
        </p:txBody>
      </p:sp>
      <p:sp>
        <p:nvSpPr>
          <p:cNvPr id="6" name="Footer Placeholder 5">
            <a:extLst>
              <a:ext uri="{FF2B5EF4-FFF2-40B4-BE49-F238E27FC236}">
                <a16:creationId xmlns:a16="http://schemas.microsoft.com/office/drawing/2014/main" id="{9BBE962F-C032-BAB3-F8FF-635BA181AE57}"/>
              </a:ext>
            </a:extLst>
          </p:cNvPr>
          <p:cNvSpPr>
            <a:spLocks noGrp="1"/>
          </p:cNvSpPr>
          <p:nvPr>
            <p:ph type="ftr" sz="quarter" idx="14"/>
          </p:nvPr>
        </p:nvSpPr>
        <p:spPr/>
        <p:txBody>
          <a:body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pic>
        <p:nvPicPr>
          <p:cNvPr id="11" name="Picture 11">
            <a:extLst>
              <a:ext uri="{FF2B5EF4-FFF2-40B4-BE49-F238E27FC236}">
                <a16:creationId xmlns:a16="http://schemas.microsoft.com/office/drawing/2014/main" id="{018CCB25-7BB6-C83C-8001-FAFA7B29C18A}"/>
              </a:ext>
            </a:extLst>
          </p:cNvPr>
          <p:cNvPicPr>
            <a:picLocks noChangeAspect="1"/>
          </p:cNvPicPr>
          <p:nvPr/>
        </p:nvPicPr>
        <p:blipFill>
          <a:blip r:embed="rId2"/>
          <a:stretch>
            <a:fillRect/>
          </a:stretch>
        </p:blipFill>
        <p:spPr>
          <a:xfrm>
            <a:off x="10213889" y="164757"/>
            <a:ext cx="1752600" cy="2286000"/>
          </a:xfrm>
          <a:prstGeom prst="rect">
            <a:avLst/>
          </a:prstGeom>
        </p:spPr>
      </p:pic>
      <p:pic>
        <p:nvPicPr>
          <p:cNvPr id="3" name="Picture 3">
            <a:extLst>
              <a:ext uri="{FF2B5EF4-FFF2-40B4-BE49-F238E27FC236}">
                <a16:creationId xmlns:a16="http://schemas.microsoft.com/office/drawing/2014/main" id="{7CAD6975-B1E6-A11C-DC1F-4F2F7E38AE29}"/>
              </a:ext>
            </a:extLst>
          </p:cNvPr>
          <p:cNvPicPr>
            <a:picLocks noChangeAspect="1"/>
          </p:cNvPicPr>
          <p:nvPr/>
        </p:nvPicPr>
        <p:blipFill>
          <a:blip r:embed="rId3"/>
          <a:stretch>
            <a:fillRect/>
          </a:stretch>
        </p:blipFill>
        <p:spPr>
          <a:xfrm>
            <a:off x="4724400" y="2577164"/>
            <a:ext cx="2743200" cy="1703672"/>
          </a:xfrm>
          <a:prstGeom prst="rect">
            <a:avLst/>
          </a:prstGeom>
        </p:spPr>
      </p:pic>
      <p:pic>
        <p:nvPicPr>
          <p:cNvPr id="7" name="Picture 7">
            <a:extLst>
              <a:ext uri="{FF2B5EF4-FFF2-40B4-BE49-F238E27FC236}">
                <a16:creationId xmlns:a16="http://schemas.microsoft.com/office/drawing/2014/main" id="{D8DF3C9F-D3E5-30CD-2B68-09C346943DBF}"/>
              </a:ext>
            </a:extLst>
          </p:cNvPr>
          <p:cNvPicPr>
            <a:picLocks noGrp="1" noChangeAspect="1"/>
          </p:cNvPicPr>
          <p:nvPr>
            <p:ph sz="quarter" idx="16"/>
          </p:nvPr>
        </p:nvPicPr>
        <p:blipFill>
          <a:blip r:embed="rId3"/>
          <a:stretch>
            <a:fillRect/>
          </a:stretch>
        </p:blipFill>
        <p:spPr>
          <a:xfrm>
            <a:off x="2348451" y="1073877"/>
            <a:ext cx="7483375" cy="4925488"/>
          </a:xfrm>
        </p:spPr>
      </p:pic>
      <p:sp>
        <p:nvSpPr>
          <p:cNvPr id="9" name="Text Placeholder 3">
            <a:extLst>
              <a:ext uri="{FF2B5EF4-FFF2-40B4-BE49-F238E27FC236}">
                <a16:creationId xmlns:a16="http://schemas.microsoft.com/office/drawing/2014/main" id="{D951F153-B450-6962-56BE-3103C6B2ED60}"/>
              </a:ext>
            </a:extLst>
          </p:cNvPr>
          <p:cNvSpPr>
            <a:spLocks noGrp="1"/>
          </p:cNvSpPr>
          <p:nvPr>
            <p:ph type="body" sz="quarter" idx="10"/>
          </p:nvPr>
        </p:nvSpPr>
        <p:spPr>
          <a:xfrm>
            <a:off x="1827202" y="395022"/>
            <a:ext cx="9514413" cy="563563"/>
          </a:xfrm>
        </p:spPr>
        <p:txBody>
          <a:bodyPr lIns="91440" tIns="45720" rIns="91440" bIns="45720" anchor="t"/>
          <a:lstStyle/>
          <a:p>
            <a:r>
              <a:rPr lang="en-US">
                <a:cs typeface="Calibri"/>
              </a:rPr>
              <a:t>Priority Area 4: Social Determinants of Health</a:t>
            </a:r>
            <a:endParaRPr lang="en-US" sz="2800">
              <a:cs typeface="Calibri"/>
            </a:endParaRPr>
          </a:p>
        </p:txBody>
      </p:sp>
    </p:spTree>
    <p:extLst>
      <p:ext uri="{BB962C8B-B14F-4D97-AF65-F5344CB8AC3E}">
        <p14:creationId xmlns:p14="http://schemas.microsoft.com/office/powerpoint/2010/main" val="1332721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D304B111-7CB1-0247-9509-812A93EC05C8}"/>
              </a:ext>
            </a:extLst>
          </p:cNvPr>
          <p:cNvSpPr>
            <a:spLocks noGrp="1"/>
          </p:cNvSpPr>
          <p:nvPr>
            <p:ph type="sldNum" sz="quarter" idx="1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4E9268-1612-8141-A5F6-8C1073305412}" type="slidenum">
              <a:rPr kumimoji="0" lang="en-US" sz="800" b="0" i="0" u="none" strike="noStrike" kern="1200" cap="none" spc="0" normalizeH="0" baseline="0" noProof="0" smtClean="0">
                <a:ln>
                  <a:noFill/>
                </a:ln>
                <a:solidFill>
                  <a:srgbClr val="747476"/>
                </a:solidFill>
                <a:effectLst/>
                <a:uLnTx/>
                <a:uFillTx/>
                <a:latin typeface="Calibri Light" panose="020F0302020204030204" pitchFamily="34" charset="0"/>
                <a:cs typeface="Calibri Light" panose="020F03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a:ln>
                <a:noFill/>
              </a:ln>
              <a:solidFill>
                <a:srgbClr val="747476"/>
              </a:solidFill>
              <a:effectLst/>
              <a:uLnTx/>
              <a:uFillTx/>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D2E22336-4239-41C2-BFE5-49E4BEE7429C}"/>
              </a:ext>
            </a:extLst>
          </p:cNvPr>
          <p:cNvSpPr>
            <a:spLocks noGrp="1"/>
          </p:cNvSpPr>
          <p:nvPr>
            <p:ph sz="quarter" idx="16"/>
          </p:nvPr>
        </p:nvSpPr>
        <p:spPr>
          <a:xfrm>
            <a:off x="6627000" y="1496677"/>
            <a:ext cx="4712396" cy="4731588"/>
          </a:xfrm>
        </p:spPr>
        <p:txBody>
          <a:bodyPr lIns="91440" tIns="45720" rIns="91440" bIns="45720" anchor="t"/>
          <a:lstStyle/>
          <a:p>
            <a:r>
              <a:rPr lang="en-US" sz="2000">
                <a:latin typeface="Calibri Light"/>
                <a:cs typeface="Calibri Light"/>
              </a:rPr>
              <a:t>Centering Equity &amp; Applying Equity-informed Lens </a:t>
            </a:r>
            <a:endParaRPr lang="en-US"/>
          </a:p>
          <a:p>
            <a:r>
              <a:rPr lang="en-US" sz="2000">
                <a:latin typeface="Calibri Light"/>
                <a:cs typeface="Calibri Light"/>
              </a:rPr>
              <a:t>Neither Public Health nor Health Care can do it alone</a:t>
            </a:r>
          </a:p>
          <a:p>
            <a:r>
              <a:rPr lang="en-US" sz="2000">
                <a:latin typeface="Calibri Light"/>
                <a:cs typeface="Calibri Light"/>
              </a:rPr>
              <a:t>Using A Health Ecosystem Lens</a:t>
            </a:r>
            <a:endParaRPr lang="en-US"/>
          </a:p>
          <a:p>
            <a:r>
              <a:rPr lang="en-US" sz="2000">
                <a:latin typeface="Calibri Light"/>
                <a:cs typeface="Calibri Light"/>
              </a:rPr>
              <a:t>Engaging a strategic whole of community response</a:t>
            </a:r>
          </a:p>
          <a:p>
            <a:r>
              <a:rPr lang="en-US" sz="2000">
                <a:latin typeface="Calibri Light"/>
                <a:cs typeface="Calibri Light"/>
              </a:rPr>
              <a:t>Using Healthy People Framework as a Tool</a:t>
            </a:r>
          </a:p>
          <a:p>
            <a:r>
              <a:rPr lang="en-US" sz="2000">
                <a:latin typeface="Calibri Light"/>
                <a:cs typeface="Calibri Light"/>
              </a:rPr>
              <a:t>Localizing  &amp; Contextualizing for Results</a:t>
            </a:r>
          </a:p>
          <a:p>
            <a:r>
              <a:rPr lang="en-US" sz="2000">
                <a:latin typeface="Calibri Light"/>
                <a:cs typeface="Calibri Light"/>
              </a:rPr>
              <a:t>Leveraging Public Health Capabilities as Regulator; Role Model; Convener &amp; Collaborator</a:t>
            </a:r>
          </a:p>
        </p:txBody>
      </p:sp>
      <p:sp>
        <p:nvSpPr>
          <p:cNvPr id="6" name="Text Placeholder 6">
            <a:extLst>
              <a:ext uri="{FF2B5EF4-FFF2-40B4-BE49-F238E27FC236}">
                <a16:creationId xmlns:a16="http://schemas.microsoft.com/office/drawing/2014/main" id="{07729C84-1291-49B9-8154-585F997218CA}"/>
              </a:ext>
            </a:extLst>
          </p:cNvPr>
          <p:cNvSpPr>
            <a:spLocks noGrp="1"/>
          </p:cNvSpPr>
          <p:nvPr>
            <p:ph type="body" sz="quarter" idx="10"/>
          </p:nvPr>
        </p:nvSpPr>
        <p:spPr/>
        <p:txBody>
          <a:bodyPr lIns="91440" tIns="45720" rIns="91440" bIns="45720" anchor="b" anchorCtr="0"/>
          <a:lstStyle/>
          <a:p>
            <a:pPr marL="0" indent="0"/>
            <a:r>
              <a:rPr lang="en-US"/>
              <a:t>Post-Pandemic Strategic Reframing for Health &amp; Equity</a:t>
            </a:r>
            <a:endParaRPr lang="en-US" err="1">
              <a:cs typeface="Calibri"/>
            </a:endParaRPr>
          </a:p>
        </p:txBody>
      </p:sp>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747476"/>
                </a:solidFill>
                <a:effectLst/>
                <a:uLnTx/>
                <a:uFillTx/>
                <a:latin typeface="Calibri Light" panose="020F0302020204030204" pitchFamily="34" charset="0"/>
                <a:ea typeface="+mn-ea"/>
                <a:cs typeface="Calibri Light" panose="020F0302020204030204" pitchFamily="34" charset="0"/>
              </a:rPr>
              <a:t>Copyright 2020 DC Health | Government of the District of Columbia</a:t>
            </a:r>
          </a:p>
        </p:txBody>
      </p:sp>
      <p:sp>
        <p:nvSpPr>
          <p:cNvPr id="8" name="Text Placeholder 6">
            <a:extLst>
              <a:ext uri="{FF2B5EF4-FFF2-40B4-BE49-F238E27FC236}">
                <a16:creationId xmlns:a16="http://schemas.microsoft.com/office/drawing/2014/main" id="{808B478A-B39C-4AE9-A10B-8F4A36CBBE9F}"/>
              </a:ext>
            </a:extLst>
          </p:cNvPr>
          <p:cNvSpPr txBox="1">
            <a:spLocks/>
          </p:cNvSpPr>
          <p:nvPr/>
        </p:nvSpPr>
        <p:spPr>
          <a:xfrm>
            <a:off x="0" y="6380373"/>
            <a:ext cx="9514413" cy="563563"/>
          </a:xfrm>
          <a:prstGeom prst="rect">
            <a:avLst/>
          </a:prstGeom>
        </p:spPr>
        <p:txBody>
          <a:bodyPr anchor="b" anchorCtr="0"/>
          <a:lstStyle>
            <a:lvl1pPr marL="228600" indent="-228600" algn="l" defTabSz="914400" rtl="0" eaLnBrk="1" latinLnBrk="0" hangingPunct="1">
              <a:lnSpc>
                <a:spcPct val="90000"/>
              </a:lnSpc>
              <a:spcBef>
                <a:spcPts val="1000"/>
              </a:spcBef>
              <a:buFont typeface="Arial" panose="020B0604020202020204" pitchFamily="34" charset="0"/>
              <a:buNone/>
              <a:defRPr sz="3200" b="1" kern="1200">
                <a:solidFill>
                  <a:srgbClr val="002B3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DRAFT</a:t>
            </a:r>
          </a:p>
        </p:txBody>
      </p:sp>
      <p:pic>
        <p:nvPicPr>
          <p:cNvPr id="10" name="Picture 2" descr="The 10 Essential Public Health Services (EPHS) describe the public health activities that all communities should undertake. For the past 25 years, the EPHS have served as a well-recognized framework for carrying out the mission of public health. The EPHS framework was originally released in 1994 and more recently updated in 2020. The revised version is intended to bring the framework in line with current and future public health practice.">
            <a:extLst>
              <a:ext uri="{FF2B5EF4-FFF2-40B4-BE49-F238E27FC236}">
                <a16:creationId xmlns:a16="http://schemas.microsoft.com/office/drawing/2014/main" id="{CA56F35B-07EE-4407-8E99-F760A05E15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3171" y="1329930"/>
            <a:ext cx="5069307" cy="472572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43C71CDE-EE70-44F9-AF47-2106E4E3C5C9}"/>
              </a:ext>
            </a:extLst>
          </p:cNvPr>
          <p:cNvSpPr txBox="1">
            <a:spLocks/>
          </p:cNvSpPr>
          <p:nvPr/>
        </p:nvSpPr>
        <p:spPr>
          <a:xfrm>
            <a:off x="3807824" y="6051517"/>
            <a:ext cx="3618022" cy="349100"/>
          </a:xfrm>
          <a:prstGeom prst="rect">
            <a:avLst/>
          </a:prstGeom>
        </p:spPr>
        <p:txBody>
          <a:bodyPr/>
          <a:lstStyle>
            <a:lvl1pPr marL="228600" indent="-228600" algn="l" defTabSz="914400" rtl="0" eaLnBrk="1" latinLnBrk="0" hangingPunct="1">
              <a:lnSpc>
                <a:spcPct val="90000"/>
              </a:lnSpc>
              <a:spcBef>
                <a:spcPts val="600"/>
              </a:spcBef>
              <a:spcAft>
                <a:spcPts val="600"/>
              </a:spcAft>
              <a:buClr>
                <a:srgbClr val="791214"/>
              </a:buClr>
              <a:buFont typeface="Arial" panose="020B0604020202020204" pitchFamily="34" charset="0"/>
              <a:buChar char="•"/>
              <a:defRPr sz="2400" b="0" i="0" kern="1200">
                <a:solidFill>
                  <a:srgbClr val="55595D"/>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600"/>
              </a:spcBef>
              <a:spcAft>
                <a:spcPts val="600"/>
              </a:spcAft>
              <a:buFont typeface="Monaco" pitchFamily="2" charset="77"/>
              <a:buChar char="⎼"/>
              <a:defRPr sz="1800" b="0" i="0" kern="1200">
                <a:solidFill>
                  <a:srgbClr val="55595D"/>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600"/>
              </a:spcBef>
              <a:spcAft>
                <a:spcPts val="600"/>
              </a:spcAft>
              <a:buFont typeface="Courier New" panose="02070309020205020404" pitchFamily="49" charset="0"/>
              <a:buChar char="o"/>
              <a:defRPr sz="1600" b="0" i="0" kern="1200">
                <a:solidFill>
                  <a:srgbClr val="55595D"/>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5595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559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791214"/>
              </a:buClr>
              <a:buSzTx/>
              <a:buFont typeface="Arial" panose="020B0604020202020204" pitchFamily="34" charset="0"/>
              <a:buNone/>
              <a:tabLst/>
              <a:defRPr/>
            </a:pPr>
            <a:r>
              <a:rPr kumimoji="0" lang="en-US" sz="1400" b="0" i="0" u="none" strike="noStrike" kern="1200" cap="none" spc="0" normalizeH="0" baseline="0" noProof="0">
                <a:ln>
                  <a:noFill/>
                </a:ln>
                <a:solidFill>
                  <a:srgbClr val="55595D"/>
                </a:solidFill>
                <a:effectLst/>
                <a:uLnTx/>
                <a:uFillTx/>
                <a:latin typeface="Calibri Light" panose="020F0302020204030204" pitchFamily="34" charset="0"/>
                <a:ea typeface="+mn-ea"/>
                <a:cs typeface="Calibri Light" panose="020F0302020204030204" pitchFamily="34" charset="0"/>
              </a:rPr>
              <a:t>10 Essential Public Health Services</a:t>
            </a:r>
          </a:p>
        </p:txBody>
      </p:sp>
    </p:spTree>
    <p:extLst>
      <p:ext uri="{BB962C8B-B14F-4D97-AF65-F5344CB8AC3E}">
        <p14:creationId xmlns:p14="http://schemas.microsoft.com/office/powerpoint/2010/main" val="2794254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7162C6-D8BA-280A-B0D4-EC8B69A57A28}"/>
              </a:ext>
            </a:extLst>
          </p:cNvPr>
          <p:cNvSpPr>
            <a:spLocks noGrp="1"/>
          </p:cNvSpPr>
          <p:nvPr>
            <p:ph type="ftr" sz="quarter" idx="14"/>
          </p:nvPr>
        </p:nvSpPr>
        <p:spPr>
          <a:xfrm>
            <a:off x="6464226" y="6407047"/>
            <a:ext cx="4975321" cy="33860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1" u="none" strike="noStrike" kern="1200" cap="none" spc="0" normalizeH="0" baseline="0" noProof="0">
              <a:ln>
                <a:noFill/>
              </a:ln>
              <a:solidFill>
                <a:srgbClr val="747476"/>
              </a:solidFill>
              <a:effectLst/>
              <a:uLnTx/>
              <a:uFillTx/>
              <a:latin typeface="Calibri Light" panose="020F0302020204030204" pitchFamily="34" charset="0"/>
              <a:ea typeface="+mn-ea"/>
              <a:cs typeface="Calibri Light" panose="020F0302020204030204" pitchFamily="34" charset="0"/>
            </a:endParaRPr>
          </a:p>
        </p:txBody>
      </p:sp>
      <p:sp>
        <p:nvSpPr>
          <p:cNvPr id="3" name="Slide Number Placeholder 2">
            <a:extLst>
              <a:ext uri="{FF2B5EF4-FFF2-40B4-BE49-F238E27FC236}">
                <a16:creationId xmlns:a16="http://schemas.microsoft.com/office/drawing/2014/main" id="{BBBBCEA5-60C9-4C40-8567-86B69FAB5634}"/>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4E9268-1612-8141-A5F6-8C1073305412}" type="slidenum">
              <a:rPr kumimoji="0" lang="en-US" sz="800" b="0" i="0" u="none" strike="noStrike" kern="1200" cap="none" spc="0" normalizeH="0" baseline="0" noProof="0" smtClean="0">
                <a:ln>
                  <a:noFill/>
                </a:ln>
                <a:solidFill>
                  <a:srgbClr val="747476"/>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a:ln>
                <a:noFill/>
              </a:ln>
              <a:solidFill>
                <a:srgbClr val="747476"/>
              </a:solidFill>
              <a:effectLst/>
              <a:uLnTx/>
              <a:uFillTx/>
              <a:latin typeface="Calibri Light" panose="020F0302020204030204" pitchFamily="34" charset="0"/>
              <a:cs typeface="Calibri Light" panose="020F0302020204030204" pitchFamily="34" charset="0"/>
            </a:endParaRPr>
          </a:p>
        </p:txBody>
      </p:sp>
      <p:sp>
        <p:nvSpPr>
          <p:cNvPr id="5" name="Text Placeholder 4">
            <a:extLst>
              <a:ext uri="{FF2B5EF4-FFF2-40B4-BE49-F238E27FC236}">
                <a16:creationId xmlns:a16="http://schemas.microsoft.com/office/drawing/2014/main" id="{AE5F09D6-9818-5B04-1014-815A2D0BC1EC}"/>
              </a:ext>
            </a:extLst>
          </p:cNvPr>
          <p:cNvSpPr>
            <a:spLocks noGrp="1"/>
          </p:cNvSpPr>
          <p:nvPr>
            <p:ph type="body" sz="quarter" idx="10"/>
          </p:nvPr>
        </p:nvSpPr>
        <p:spPr/>
        <p:txBody>
          <a:bodyPr vert="horz" lIns="91440" tIns="45720" rIns="91440" bIns="45720" rtlCol="0" anchor="t">
            <a:normAutofit/>
          </a:bodyPr>
          <a:lstStyle/>
          <a:p>
            <a:pPr marL="7620" indent="-7620"/>
            <a:r>
              <a:rPr lang="en-US"/>
              <a:t>Current &amp; Emerging Priorities </a:t>
            </a:r>
          </a:p>
        </p:txBody>
      </p:sp>
      <p:pic>
        <p:nvPicPr>
          <p:cNvPr id="11" name="Picture 10">
            <a:extLst>
              <a:ext uri="{FF2B5EF4-FFF2-40B4-BE49-F238E27FC236}">
                <a16:creationId xmlns:a16="http://schemas.microsoft.com/office/drawing/2014/main" id="{552C638C-DB57-3E66-474B-039F2F6AAE09}"/>
              </a:ext>
            </a:extLst>
          </p:cNvPr>
          <p:cNvPicPr>
            <a:picLocks noChangeAspect="1"/>
          </p:cNvPicPr>
          <p:nvPr/>
        </p:nvPicPr>
        <p:blipFill>
          <a:blip r:embed="rId3"/>
          <a:stretch>
            <a:fillRect/>
          </a:stretch>
        </p:blipFill>
        <p:spPr>
          <a:xfrm>
            <a:off x="3979104" y="1306861"/>
            <a:ext cx="4962525" cy="2209800"/>
          </a:xfrm>
          <a:prstGeom prst="rect">
            <a:avLst/>
          </a:prstGeom>
        </p:spPr>
      </p:pic>
      <p:pic>
        <p:nvPicPr>
          <p:cNvPr id="13" name="Picture 12">
            <a:extLst>
              <a:ext uri="{FF2B5EF4-FFF2-40B4-BE49-F238E27FC236}">
                <a16:creationId xmlns:a16="http://schemas.microsoft.com/office/drawing/2014/main" id="{0206E92B-2A8A-6CB4-E9D1-E0F2679355B4}"/>
              </a:ext>
            </a:extLst>
          </p:cNvPr>
          <p:cNvPicPr>
            <a:picLocks noChangeAspect="1"/>
          </p:cNvPicPr>
          <p:nvPr/>
        </p:nvPicPr>
        <p:blipFill>
          <a:blip r:embed="rId4"/>
          <a:stretch>
            <a:fillRect/>
          </a:stretch>
        </p:blipFill>
        <p:spPr>
          <a:xfrm>
            <a:off x="4406386" y="3828559"/>
            <a:ext cx="4352925" cy="2133600"/>
          </a:xfrm>
          <a:prstGeom prst="rect">
            <a:avLst/>
          </a:prstGeom>
        </p:spPr>
      </p:pic>
      <p:pic>
        <p:nvPicPr>
          <p:cNvPr id="6" name="Picture 5">
            <a:extLst>
              <a:ext uri="{FF2B5EF4-FFF2-40B4-BE49-F238E27FC236}">
                <a16:creationId xmlns:a16="http://schemas.microsoft.com/office/drawing/2014/main" id="{9F8627DE-7280-6571-E488-65B535CDB195}"/>
              </a:ext>
            </a:extLst>
          </p:cNvPr>
          <p:cNvPicPr>
            <a:picLocks noChangeAspect="1"/>
          </p:cNvPicPr>
          <p:nvPr/>
        </p:nvPicPr>
        <p:blipFill>
          <a:blip r:embed="rId5"/>
          <a:stretch>
            <a:fillRect/>
          </a:stretch>
        </p:blipFill>
        <p:spPr>
          <a:xfrm>
            <a:off x="1353896" y="2057300"/>
            <a:ext cx="2851734" cy="3647535"/>
          </a:xfrm>
          <a:prstGeom prst="rect">
            <a:avLst/>
          </a:prstGeom>
        </p:spPr>
      </p:pic>
      <p:pic>
        <p:nvPicPr>
          <p:cNvPr id="4" name="Picture 6">
            <a:extLst>
              <a:ext uri="{FF2B5EF4-FFF2-40B4-BE49-F238E27FC236}">
                <a16:creationId xmlns:a16="http://schemas.microsoft.com/office/drawing/2014/main" id="{57E4B289-CC3B-7939-6544-24EA445F5D9D}"/>
              </a:ext>
            </a:extLst>
          </p:cNvPr>
          <p:cNvPicPr>
            <a:picLocks noChangeAspect="1"/>
          </p:cNvPicPr>
          <p:nvPr/>
        </p:nvPicPr>
        <p:blipFill>
          <a:blip r:embed="rId6"/>
          <a:stretch>
            <a:fillRect/>
          </a:stretch>
        </p:blipFill>
        <p:spPr>
          <a:xfrm>
            <a:off x="8836325" y="2064312"/>
            <a:ext cx="2714446" cy="3822055"/>
          </a:xfrm>
          <a:prstGeom prst="rect">
            <a:avLst/>
          </a:prstGeom>
        </p:spPr>
      </p:pic>
    </p:spTree>
    <p:extLst>
      <p:ext uri="{BB962C8B-B14F-4D97-AF65-F5344CB8AC3E}">
        <p14:creationId xmlns:p14="http://schemas.microsoft.com/office/powerpoint/2010/main" val="100832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516608-FA5C-4D51-AA29-6204C1429297}"/>
              </a:ext>
            </a:extLst>
          </p:cNvPr>
          <p:cNvSpPr>
            <a:spLocks noGrp="1"/>
          </p:cNvSpPr>
          <p:nvPr>
            <p:ph sz="quarter" idx="16"/>
          </p:nvPr>
        </p:nvSpPr>
        <p:spPr>
          <a:xfrm>
            <a:off x="1714633" y="1229740"/>
            <a:ext cx="9514416" cy="4815728"/>
          </a:xfrm>
        </p:spPr>
        <p:txBody>
          <a:bodyPr lIns="91440" tIns="45720" rIns="91440" bIns="45720" anchor="t"/>
          <a:lstStyle/>
          <a:p>
            <a:pPr marL="0" indent="0">
              <a:buNone/>
            </a:pPr>
            <a:r>
              <a:rPr lang="en-US" b="1">
                <a:solidFill>
                  <a:schemeClr val="tx1"/>
                </a:solidFill>
                <a:latin typeface="+mn-lt"/>
                <a:cs typeface="Calibri Light"/>
              </a:rPr>
              <a:t>Welcome to DC Health: </a:t>
            </a:r>
            <a:endParaRPr lang="en-US" b="1">
              <a:solidFill>
                <a:schemeClr val="tx1"/>
              </a:solidFill>
              <a:latin typeface="+mn-lt"/>
            </a:endParaRPr>
          </a:p>
          <a:p>
            <a:pPr>
              <a:buClr>
                <a:srgbClr val="C00000"/>
              </a:buClr>
              <a:buFont typeface="Wingdings" panose="05000000000000000000" pitchFamily="2" charset="2"/>
              <a:buChar char="§"/>
            </a:pPr>
            <a:r>
              <a:rPr lang="en-US">
                <a:solidFill>
                  <a:schemeClr val="tx1">
                    <a:lumMod val="50000"/>
                    <a:lumOff val="50000"/>
                  </a:schemeClr>
                </a:solidFill>
                <a:latin typeface="+mn-lt"/>
                <a:cs typeface="Calibri Light"/>
              </a:rPr>
              <a:t>Mr. Keith A. M. Fletcher, Interim Director, DC Health</a:t>
            </a:r>
          </a:p>
          <a:p>
            <a:pPr marL="0" indent="0">
              <a:buNone/>
            </a:pPr>
            <a:endParaRPr lang="en-US">
              <a:latin typeface="+mn-lt"/>
            </a:endParaRPr>
          </a:p>
          <a:p>
            <a:pPr marL="0" indent="0">
              <a:buNone/>
            </a:pPr>
            <a:r>
              <a:rPr lang="en-US" b="1">
                <a:latin typeface="+mn-lt"/>
                <a:cs typeface="Calibri Light"/>
              </a:rPr>
              <a:t>Co-Convenor:  </a:t>
            </a:r>
            <a:endParaRPr lang="en-US" b="1">
              <a:latin typeface="+mn-lt"/>
            </a:endParaRPr>
          </a:p>
          <a:p>
            <a:pPr>
              <a:buClr>
                <a:srgbClr val="C00000"/>
              </a:buClr>
              <a:buFont typeface="Wingdings" panose="05000000000000000000" pitchFamily="2" charset="2"/>
              <a:buChar char="§"/>
            </a:pPr>
            <a:r>
              <a:rPr lang="en-US">
                <a:solidFill>
                  <a:schemeClr val="tx1">
                    <a:lumMod val="50000"/>
                    <a:lumOff val="50000"/>
                  </a:schemeClr>
                </a:solidFill>
                <a:latin typeface="+mn-lt"/>
                <a:cs typeface="Calibri Light"/>
              </a:rPr>
              <a:t>Mr. Wayne Turnage, Deputy Mayor Health &amp; Human Services</a:t>
            </a:r>
          </a:p>
          <a:p>
            <a:pPr marL="0" indent="0">
              <a:buNone/>
            </a:pPr>
            <a:r>
              <a:rPr lang="en-US" b="1">
                <a:latin typeface="+mn-lt"/>
                <a:cs typeface="Calibri Light"/>
              </a:rPr>
              <a:t>Co-Convenor: </a:t>
            </a:r>
            <a:endParaRPr lang="en-US" b="1">
              <a:latin typeface="+mn-lt"/>
            </a:endParaRPr>
          </a:p>
          <a:p>
            <a:pPr>
              <a:buClr>
                <a:srgbClr val="C00000"/>
              </a:buClr>
              <a:buFont typeface="Wingdings" panose="05000000000000000000" pitchFamily="2" charset="2"/>
              <a:buChar char="§"/>
            </a:pPr>
            <a:r>
              <a:rPr lang="en-US">
                <a:solidFill>
                  <a:schemeClr val="tx1">
                    <a:lumMod val="50000"/>
                    <a:lumOff val="50000"/>
                  </a:schemeClr>
                </a:solidFill>
                <a:latin typeface="+mn-lt"/>
                <a:cs typeface="Calibri Light"/>
              </a:rPr>
              <a:t>Dr. C. Anneta Arno, Director, Office of Health Equity </a:t>
            </a:r>
            <a:endParaRPr lang="en-US"/>
          </a:p>
          <a:p>
            <a:pPr>
              <a:buClr>
                <a:srgbClr val="C00000"/>
              </a:buClr>
              <a:buFont typeface="Wingdings" panose="05000000000000000000" pitchFamily="2" charset="2"/>
              <a:buChar char="§"/>
            </a:pPr>
            <a:endParaRPr lang="en-US">
              <a:solidFill>
                <a:schemeClr val="tx1">
                  <a:lumMod val="50000"/>
                  <a:lumOff val="50000"/>
                </a:schemeClr>
              </a:solidFill>
              <a:latin typeface="Calibri"/>
              <a:cs typeface="Calibri Light"/>
            </a:endParaRPr>
          </a:p>
          <a:p>
            <a:pPr marL="0" indent="0">
              <a:buClr>
                <a:srgbClr val="C00000"/>
              </a:buClr>
              <a:buNone/>
            </a:pPr>
            <a:r>
              <a:rPr lang="en-US" b="1">
                <a:latin typeface="Calibri"/>
                <a:cs typeface="Calibri"/>
              </a:rPr>
              <a:t>Healthy People Manager: </a:t>
            </a:r>
            <a:endParaRPr lang="en-US">
              <a:latin typeface="Calibri Light"/>
            </a:endParaRPr>
          </a:p>
          <a:p>
            <a:pPr>
              <a:buClr>
                <a:srgbClr val="BE2025"/>
              </a:buClr>
              <a:buFont typeface="Wingdings,Sans-Serif" panose="05000000000000000000" pitchFamily="2" charset="2"/>
              <a:buChar char="§"/>
            </a:pPr>
            <a:r>
              <a:rPr lang="en-US">
                <a:solidFill>
                  <a:schemeClr val="tx1">
                    <a:lumMod val="50000"/>
                    <a:lumOff val="50000"/>
                  </a:schemeClr>
                </a:solidFill>
                <a:latin typeface="Calibri"/>
                <a:cs typeface="Calibri"/>
              </a:rPr>
              <a:t>Ms. Emily Putzer, MA, Center for Policy Planning &amp; Evaluation  </a:t>
            </a:r>
            <a:endParaRPr lang="en-US">
              <a:solidFill>
                <a:schemeClr val="tx1">
                  <a:lumMod val="50000"/>
                  <a:lumOff val="50000"/>
                </a:schemeClr>
              </a:solidFill>
              <a:latin typeface="Calibri Light"/>
            </a:endParaRPr>
          </a:p>
          <a:p>
            <a:pPr>
              <a:buClr>
                <a:srgbClr val="C00000"/>
              </a:buClr>
              <a:buFont typeface="Wingdings" panose="05000000000000000000" pitchFamily="2" charset="2"/>
              <a:buChar char="§"/>
            </a:pPr>
            <a:endParaRPr lang="en-US">
              <a:solidFill>
                <a:schemeClr val="tx1">
                  <a:lumMod val="50000"/>
                  <a:lumOff val="50000"/>
                </a:schemeClr>
              </a:solidFill>
              <a:latin typeface="Calibri"/>
            </a:endParaRPr>
          </a:p>
          <a:p>
            <a:pPr marL="0" indent="0">
              <a:buNone/>
            </a:pPr>
            <a:endParaRPr lang="en-US" b="1"/>
          </a:p>
          <a:p>
            <a:pPr>
              <a:buClr>
                <a:srgbClr val="C00000"/>
              </a:buClr>
              <a:buFont typeface="Wingdings" panose="05000000000000000000" pitchFamily="2" charset="2"/>
              <a:buChar char="§"/>
            </a:pPr>
            <a:endParaRPr lang="en-US">
              <a:solidFill>
                <a:schemeClr val="tx1">
                  <a:lumMod val="50000"/>
                  <a:lumOff val="50000"/>
                </a:schemeClr>
              </a:solidFill>
              <a:latin typeface="Calibri"/>
            </a:endParaRPr>
          </a:p>
          <a:p>
            <a:pPr>
              <a:buClr>
                <a:srgbClr val="C00000"/>
              </a:buClr>
              <a:buFont typeface="Wingdings" panose="05000000000000000000" pitchFamily="2" charset="2"/>
              <a:buChar char="§"/>
            </a:pPr>
            <a:endParaRPr lang="en-US">
              <a:solidFill>
                <a:schemeClr val="tx1">
                  <a:lumMod val="50000"/>
                  <a:lumOff val="50000"/>
                </a:schemeClr>
              </a:solidFill>
              <a:latin typeface="Calibri"/>
            </a:endParaRPr>
          </a:p>
        </p:txBody>
      </p:sp>
      <p:sp>
        <p:nvSpPr>
          <p:cNvPr id="3" name="Text Placeholder 2">
            <a:extLst>
              <a:ext uri="{FF2B5EF4-FFF2-40B4-BE49-F238E27FC236}">
                <a16:creationId xmlns:a16="http://schemas.microsoft.com/office/drawing/2014/main" id="{661DC5B6-CC1C-CC44-D6D1-994E70E3A783}"/>
              </a:ext>
            </a:extLst>
          </p:cNvPr>
          <p:cNvSpPr>
            <a:spLocks noGrp="1"/>
          </p:cNvSpPr>
          <p:nvPr>
            <p:ph type="body" sz="quarter" idx="10"/>
          </p:nvPr>
        </p:nvSpPr>
        <p:spPr>
          <a:xfrm>
            <a:off x="1757929" y="266175"/>
            <a:ext cx="9514413" cy="563563"/>
          </a:xfrm>
        </p:spPr>
        <p:txBody>
          <a:bodyPr/>
          <a:lstStyle/>
          <a:p>
            <a:r>
              <a:rPr lang="en-US"/>
              <a:t>DC Health Welcome</a:t>
            </a:r>
          </a:p>
        </p:txBody>
      </p:sp>
      <p:sp>
        <p:nvSpPr>
          <p:cNvPr id="4" name="Text Placeholder 3">
            <a:extLst>
              <a:ext uri="{FF2B5EF4-FFF2-40B4-BE49-F238E27FC236}">
                <a16:creationId xmlns:a16="http://schemas.microsoft.com/office/drawing/2014/main" id="{F3D68D4E-3D74-47AE-7BAF-51D4E4D7ED9B}"/>
              </a:ext>
            </a:extLst>
          </p:cNvPr>
          <p:cNvSpPr>
            <a:spLocks noGrp="1"/>
          </p:cNvSpPr>
          <p:nvPr>
            <p:ph type="body" sz="quarter" idx="11"/>
          </p:nvPr>
        </p:nvSpPr>
        <p:spPr>
          <a:xfrm>
            <a:off x="1757929" y="774855"/>
            <a:ext cx="9514415" cy="333375"/>
          </a:xfrm>
        </p:spPr>
        <p:txBody>
          <a:bodyPr lIns="91440" tIns="45720" rIns="91440" bIns="45720" anchor="t"/>
          <a:lstStyle/>
          <a:p>
            <a:r>
              <a:rPr lang="en-US" b="1" err="1">
                <a:solidFill>
                  <a:srgbClr val="C00000"/>
                </a:solidFill>
              </a:rPr>
              <a:t>HealthyDC</a:t>
            </a:r>
            <a:r>
              <a:rPr lang="en-US" b="1">
                <a:solidFill>
                  <a:srgbClr val="C00000"/>
                </a:solidFill>
              </a:rPr>
              <a:t> 2030 Steering Committee: Meeting  2</a:t>
            </a:r>
          </a:p>
        </p:txBody>
      </p:sp>
      <p:sp>
        <p:nvSpPr>
          <p:cNvPr id="5" name="Footer Placeholder 4">
            <a:extLst>
              <a:ext uri="{FF2B5EF4-FFF2-40B4-BE49-F238E27FC236}">
                <a16:creationId xmlns:a16="http://schemas.microsoft.com/office/drawing/2014/main" id="{259A395A-94BC-C80B-0F08-3A6A06BB1CA9}"/>
              </a:ext>
            </a:extLst>
          </p:cNvPr>
          <p:cNvSpPr>
            <a:spLocks noGrp="1"/>
          </p:cNvSpPr>
          <p:nvPr>
            <p:ph type="ftr" sz="quarter" idx="14"/>
          </p:nvPr>
        </p:nvSpPr>
        <p:spPr/>
        <p:txBody>
          <a:body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42994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p:txBody>
          <a:bodyPr/>
          <a:lstStyle/>
          <a:p>
            <a:r>
              <a:rPr lang="en-US"/>
              <a:t>Copyright 2022 DC Health | Government of the District of Columbia</a:t>
            </a:r>
          </a:p>
        </p:txBody>
      </p:sp>
      <p:sp>
        <p:nvSpPr>
          <p:cNvPr id="2" name="Text Placeholder 1">
            <a:extLst>
              <a:ext uri="{FF2B5EF4-FFF2-40B4-BE49-F238E27FC236}">
                <a16:creationId xmlns:a16="http://schemas.microsoft.com/office/drawing/2014/main" id="{F47CDD2C-3904-7146-A215-4F86164A80C6}"/>
              </a:ext>
            </a:extLst>
          </p:cNvPr>
          <p:cNvSpPr>
            <a:spLocks noGrp="1"/>
          </p:cNvSpPr>
          <p:nvPr>
            <p:ph type="body" sz="quarter" idx="10"/>
          </p:nvPr>
        </p:nvSpPr>
        <p:spPr>
          <a:xfrm>
            <a:off x="5260523" y="2231473"/>
            <a:ext cx="6035040" cy="941942"/>
          </a:xfrm>
        </p:spPr>
        <p:txBody>
          <a:bodyPr lIns="91440" tIns="45720" rIns="91440" bIns="45720" anchor="t"/>
          <a:lstStyle/>
          <a:p>
            <a:pPr marL="7620" indent="-7620"/>
            <a:r>
              <a:rPr lang="en-US">
                <a:cs typeface="Calibri"/>
              </a:rPr>
              <a:t>Cross-Cutting Measures &amp;</a:t>
            </a:r>
          </a:p>
          <a:p>
            <a:pPr marL="7620" indent="-7620"/>
            <a:r>
              <a:rPr lang="en-US">
                <a:cs typeface="Calibri"/>
              </a:rPr>
              <a:t>Data Update</a:t>
            </a:r>
          </a:p>
        </p:txBody>
      </p:sp>
      <p:sp>
        <p:nvSpPr>
          <p:cNvPr id="3" name="Text Placeholder 2">
            <a:extLst>
              <a:ext uri="{FF2B5EF4-FFF2-40B4-BE49-F238E27FC236}">
                <a16:creationId xmlns:a16="http://schemas.microsoft.com/office/drawing/2014/main" id="{B03F1131-44B2-8749-BEDF-FEF74EC31572}"/>
              </a:ext>
            </a:extLst>
          </p:cNvPr>
          <p:cNvSpPr>
            <a:spLocks noGrp="1"/>
          </p:cNvSpPr>
          <p:nvPr>
            <p:ph type="body" sz="quarter" idx="11"/>
          </p:nvPr>
        </p:nvSpPr>
        <p:spPr/>
        <p:txBody>
          <a:bodyPr lIns="91440" tIns="45720" rIns="91440" bIns="45720" anchor="t"/>
          <a:lstStyle/>
          <a:p>
            <a:pPr marL="7620" indent="-7620"/>
            <a:r>
              <a:rPr lang="en-US" sz="2000">
                <a:cs typeface="Calibri"/>
              </a:rPr>
              <a:t>Healthy DC 2030 Cross-Cutting Measures</a:t>
            </a:r>
          </a:p>
          <a:p>
            <a:pPr marL="7620" indent="-7620"/>
            <a:r>
              <a:rPr lang="en-US" sz="2000">
                <a:cs typeface="Calibri"/>
              </a:rPr>
              <a:t>Life Expectancy by Neighborhood</a:t>
            </a:r>
          </a:p>
          <a:p>
            <a:pPr marL="7620" indent="-7620"/>
            <a:r>
              <a:rPr lang="en-US" sz="2000">
                <a:cs typeface="Calibri"/>
              </a:rPr>
              <a:t>Leading Health Indicators</a:t>
            </a:r>
            <a:endParaRPr lang="en-US" sz="2000"/>
          </a:p>
        </p:txBody>
      </p:sp>
      <p:sp>
        <p:nvSpPr>
          <p:cNvPr id="4" name="Text Placeholder 3">
            <a:extLst>
              <a:ext uri="{FF2B5EF4-FFF2-40B4-BE49-F238E27FC236}">
                <a16:creationId xmlns:a16="http://schemas.microsoft.com/office/drawing/2014/main" id="{13DCFD17-C7B5-684A-9710-2757D016DE6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6893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C7267F-CDDB-2BBD-1159-1F259000EDC3}"/>
              </a:ext>
            </a:extLst>
          </p:cNvPr>
          <p:cNvSpPr>
            <a:spLocks noGrp="1"/>
          </p:cNvSpPr>
          <p:nvPr>
            <p:ph type="sldNum" sz="quarter" idx="15"/>
          </p:nvPr>
        </p:nvSpPr>
        <p:spPr/>
        <p:txBody>
          <a:bodyPr/>
          <a:lstStyle/>
          <a:p>
            <a:fld id="{7F4E9268-1612-8141-A5F6-8C1073305412}" type="slidenum">
              <a:rPr lang="en-US" smtClean="0"/>
              <a:pPr/>
              <a:t>21</a:t>
            </a:fld>
            <a:endParaRPr lang="en-US">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9C4B29FA-9C3F-9367-7402-5B85F061AB95}"/>
              </a:ext>
            </a:extLst>
          </p:cNvPr>
          <p:cNvSpPr>
            <a:spLocks noGrp="1"/>
          </p:cNvSpPr>
          <p:nvPr>
            <p:ph sz="quarter" idx="16"/>
          </p:nvPr>
        </p:nvSpPr>
        <p:spPr>
          <a:xfrm>
            <a:off x="1827201" y="1608083"/>
            <a:ext cx="9514416" cy="435366"/>
          </a:xfrm>
        </p:spPr>
        <p:txBody>
          <a:bodyPr lIns="91440" tIns="45720" rIns="91440" bIns="45720" anchor="t"/>
          <a:lstStyle/>
          <a:p>
            <a:endParaRPr lang="en-US" i="1"/>
          </a:p>
          <a:p>
            <a:pPr marL="0" indent="0">
              <a:buNone/>
            </a:pPr>
            <a:endParaRPr lang="en-US">
              <a:latin typeface="Calibri Light"/>
              <a:cs typeface="Calibri Light"/>
            </a:endParaRPr>
          </a:p>
          <a:p>
            <a:pPr lvl="1"/>
            <a:endParaRPr lang="en-US" sz="1400">
              <a:latin typeface="Calibri Light"/>
              <a:cs typeface="Calibri Light"/>
            </a:endParaRPr>
          </a:p>
          <a:p>
            <a:pPr lvl="2"/>
            <a:endParaRPr lang="en-US">
              <a:latin typeface="Calibri Light"/>
              <a:cs typeface="Calibri Light"/>
            </a:endParaRPr>
          </a:p>
          <a:p>
            <a:pPr lvl="2"/>
            <a:endParaRPr lang="en-US">
              <a:latin typeface="Calibri Light"/>
              <a:cs typeface="Calibri Light"/>
            </a:endParaRPr>
          </a:p>
        </p:txBody>
      </p:sp>
      <p:sp>
        <p:nvSpPr>
          <p:cNvPr id="4" name="Text Placeholder 3">
            <a:extLst>
              <a:ext uri="{FF2B5EF4-FFF2-40B4-BE49-F238E27FC236}">
                <a16:creationId xmlns:a16="http://schemas.microsoft.com/office/drawing/2014/main" id="{C267B1CE-9D4D-135D-0E4C-E5092E64B252}"/>
              </a:ext>
            </a:extLst>
          </p:cNvPr>
          <p:cNvSpPr>
            <a:spLocks noGrp="1"/>
          </p:cNvSpPr>
          <p:nvPr>
            <p:ph type="body" sz="quarter" idx="10"/>
          </p:nvPr>
        </p:nvSpPr>
        <p:spPr>
          <a:xfrm>
            <a:off x="1827202" y="395022"/>
            <a:ext cx="9514413" cy="563563"/>
          </a:xfrm>
        </p:spPr>
        <p:txBody>
          <a:bodyPr lIns="91440" tIns="45720" rIns="91440" bIns="45720" anchor="t"/>
          <a:lstStyle/>
          <a:p>
            <a:r>
              <a:rPr lang="en-US">
                <a:cs typeface="Calibri"/>
              </a:rPr>
              <a:t>Healthy DC 2030 Cross-Cutting Equity Measures</a:t>
            </a:r>
            <a:endParaRPr lang="en-US"/>
          </a:p>
        </p:txBody>
      </p:sp>
      <p:sp>
        <p:nvSpPr>
          <p:cNvPr id="6" name="Footer Placeholder 5">
            <a:extLst>
              <a:ext uri="{FF2B5EF4-FFF2-40B4-BE49-F238E27FC236}">
                <a16:creationId xmlns:a16="http://schemas.microsoft.com/office/drawing/2014/main" id="{BED2FDAD-35B7-986C-689B-82528BA8DEB5}"/>
              </a:ext>
            </a:extLst>
          </p:cNvPr>
          <p:cNvSpPr>
            <a:spLocks noGrp="1"/>
          </p:cNvSpPr>
          <p:nvPr>
            <p:ph type="ftr" sz="quarter" idx="14"/>
          </p:nvPr>
        </p:nvSpPr>
        <p:spPr/>
        <p:txBody>
          <a:body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29CB34DB-FFF8-D438-46FF-BFC0383D8B91}"/>
              </a:ext>
            </a:extLst>
          </p:cNvPr>
          <p:cNvPicPr>
            <a:picLocks noChangeAspect="1"/>
          </p:cNvPicPr>
          <p:nvPr/>
        </p:nvPicPr>
        <p:blipFill>
          <a:blip r:embed="rId3"/>
          <a:stretch>
            <a:fillRect/>
          </a:stretch>
        </p:blipFill>
        <p:spPr>
          <a:xfrm>
            <a:off x="1863143" y="1013370"/>
            <a:ext cx="8628846" cy="5154794"/>
          </a:xfrm>
          <a:prstGeom prst="rect">
            <a:avLst/>
          </a:prstGeom>
        </p:spPr>
      </p:pic>
    </p:spTree>
    <p:extLst>
      <p:ext uri="{BB962C8B-B14F-4D97-AF65-F5344CB8AC3E}">
        <p14:creationId xmlns:p14="http://schemas.microsoft.com/office/powerpoint/2010/main" val="1150414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B02E80-C042-583F-F757-A24DE5ACD75B}"/>
              </a:ext>
            </a:extLst>
          </p:cNvPr>
          <p:cNvPicPr>
            <a:picLocks noChangeAspect="1"/>
          </p:cNvPicPr>
          <p:nvPr/>
        </p:nvPicPr>
        <p:blipFill>
          <a:blip r:embed="rId3"/>
          <a:stretch>
            <a:fillRect/>
          </a:stretch>
        </p:blipFill>
        <p:spPr>
          <a:xfrm>
            <a:off x="4002682" y="900615"/>
            <a:ext cx="4387096" cy="5347607"/>
          </a:xfrm>
          <a:prstGeom prst="rect">
            <a:avLst/>
          </a:prstGeom>
        </p:spPr>
      </p:pic>
      <p:sp>
        <p:nvSpPr>
          <p:cNvPr id="13" name="Slide Number Placeholder 12">
            <a:extLst>
              <a:ext uri="{FF2B5EF4-FFF2-40B4-BE49-F238E27FC236}">
                <a16:creationId xmlns:a16="http://schemas.microsoft.com/office/drawing/2014/main" id="{D304B111-7CB1-0247-9509-812A93EC05C8}"/>
              </a:ext>
            </a:extLst>
          </p:cNvPr>
          <p:cNvSpPr>
            <a:spLocks noGrp="1"/>
          </p:cNvSpPr>
          <p:nvPr>
            <p:ph type="sldNum" sz="quarter" idx="15"/>
          </p:nvPr>
        </p:nvSpPr>
        <p:spPr>
          <a:xfrm>
            <a:off x="11439547" y="6323739"/>
            <a:ext cx="690880" cy="365125"/>
          </a:xfrm>
        </p:spPr>
        <p:txBody>
          <a:bodyPr/>
          <a:lstStyle/>
          <a:p>
            <a:fld id="{7F4E9268-1612-8141-A5F6-8C1073305412}" type="slidenum">
              <a:rPr lang="en-US" smtClean="0"/>
              <a:pPr/>
              <a:t>22</a:t>
            </a:fld>
            <a:endParaRPr lang="en-US"/>
          </a:p>
        </p:txBody>
      </p:sp>
      <p:sp>
        <p:nvSpPr>
          <p:cNvPr id="12" name="Text Placeholder 11">
            <a:extLst>
              <a:ext uri="{FF2B5EF4-FFF2-40B4-BE49-F238E27FC236}">
                <a16:creationId xmlns:a16="http://schemas.microsoft.com/office/drawing/2014/main" id="{886180C7-81C7-1D4C-A556-5786B8BE94AB}"/>
              </a:ext>
            </a:extLst>
          </p:cNvPr>
          <p:cNvSpPr>
            <a:spLocks noGrp="1"/>
          </p:cNvSpPr>
          <p:nvPr>
            <p:ph type="body" sz="quarter" idx="10"/>
          </p:nvPr>
        </p:nvSpPr>
        <p:spPr>
          <a:xfrm>
            <a:off x="876919" y="276372"/>
            <a:ext cx="10352491" cy="563563"/>
          </a:xfrm>
        </p:spPr>
        <p:txBody>
          <a:bodyPr/>
          <a:lstStyle/>
          <a:p>
            <a:r>
              <a:rPr lang="en-US" sz="2800"/>
              <a:t>Life Expectancy Estimates by Statistical Neighborhood (2019)</a:t>
            </a:r>
          </a:p>
        </p:txBody>
      </p:sp>
      <p:sp>
        <p:nvSpPr>
          <p:cNvPr id="14" name="Text Placeholder 13">
            <a:extLst>
              <a:ext uri="{FF2B5EF4-FFF2-40B4-BE49-F238E27FC236}">
                <a16:creationId xmlns:a16="http://schemas.microsoft.com/office/drawing/2014/main" id="{9DC5CB9F-1767-2B4E-AB42-61DE10F5D4C2}"/>
              </a:ext>
            </a:extLst>
          </p:cNvPr>
          <p:cNvSpPr>
            <a:spLocks noGrp="1"/>
          </p:cNvSpPr>
          <p:nvPr>
            <p:ph type="body" sz="quarter" idx="11"/>
          </p:nvPr>
        </p:nvSpPr>
        <p:spPr>
          <a:xfrm>
            <a:off x="876918" y="787855"/>
            <a:ext cx="4168612" cy="379700"/>
          </a:xfrm>
        </p:spPr>
        <p:txBody>
          <a:bodyPr/>
          <a:lstStyle/>
          <a:p>
            <a:r>
              <a:rPr lang="en-US" sz="2000"/>
              <a:t>District of Columbia, 2015-2019</a:t>
            </a:r>
          </a:p>
        </p:txBody>
      </p:sp>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a:xfrm>
            <a:off x="6428203" y="6396386"/>
            <a:ext cx="4975321" cy="338602"/>
          </a:xfrm>
        </p:spPr>
        <p:txBody>
          <a:bodyPr/>
          <a:lstStyle/>
          <a:p>
            <a:r>
              <a:rPr lang="en-US"/>
              <a:t>Copyright 2020 DC Health | Government of the District of Columbia</a:t>
            </a:r>
          </a:p>
        </p:txBody>
      </p:sp>
      <p:sp>
        <p:nvSpPr>
          <p:cNvPr id="15" name="Content Placeholder 14">
            <a:extLst>
              <a:ext uri="{FF2B5EF4-FFF2-40B4-BE49-F238E27FC236}">
                <a16:creationId xmlns:a16="http://schemas.microsoft.com/office/drawing/2014/main" id="{949216B6-039D-7249-BB80-2C1E4078FD6D}"/>
              </a:ext>
            </a:extLst>
          </p:cNvPr>
          <p:cNvSpPr>
            <a:spLocks noGrp="1"/>
          </p:cNvSpPr>
          <p:nvPr>
            <p:ph sz="quarter" idx="16"/>
          </p:nvPr>
        </p:nvSpPr>
        <p:spPr>
          <a:xfrm>
            <a:off x="1077324" y="5545497"/>
            <a:ext cx="4262499" cy="763405"/>
          </a:xfrm>
        </p:spPr>
        <p:txBody>
          <a:bodyPr/>
          <a:lstStyle/>
          <a:p>
            <a:pPr marL="0" indent="0">
              <a:buNone/>
            </a:pPr>
            <a:r>
              <a:rPr lang="en-US" sz="1100" b="1"/>
              <a:t>Data Source</a:t>
            </a:r>
            <a:r>
              <a:rPr lang="en-US" sz="1100"/>
              <a:t>: Mortality File 2015-2019, Vital Records Division, Center for Policy, Planning and Evaluation, DC Health. American Community Survey 2015-2019, U.S. Census Bureau.</a:t>
            </a:r>
            <a:br>
              <a:rPr lang="en-US" sz="1100"/>
            </a:br>
            <a:r>
              <a:rPr lang="en-US" sz="1100" b="1"/>
              <a:t>Data Note</a:t>
            </a:r>
            <a:r>
              <a:rPr lang="en-US" sz="1100"/>
              <a:t>: Standard Errors above 3.0 have been excluded.</a:t>
            </a:r>
          </a:p>
        </p:txBody>
      </p:sp>
      <p:sp>
        <p:nvSpPr>
          <p:cNvPr id="6" name="Text Placeholder 13">
            <a:extLst>
              <a:ext uri="{FF2B5EF4-FFF2-40B4-BE49-F238E27FC236}">
                <a16:creationId xmlns:a16="http://schemas.microsoft.com/office/drawing/2014/main" id="{68C960D9-D076-D15A-60E4-38E6BD101B84}"/>
              </a:ext>
            </a:extLst>
          </p:cNvPr>
          <p:cNvSpPr txBox="1">
            <a:spLocks/>
          </p:cNvSpPr>
          <p:nvPr/>
        </p:nvSpPr>
        <p:spPr>
          <a:xfrm>
            <a:off x="1347725" y="3556956"/>
            <a:ext cx="4168612" cy="379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kern="1200">
                <a:solidFill>
                  <a:srgbClr val="55595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700"/>
              <a:t>Life Expectancy Estimates at Birth</a:t>
            </a:r>
          </a:p>
          <a:p>
            <a:pPr>
              <a:spcBef>
                <a:spcPts val="600"/>
              </a:spcBef>
            </a:pPr>
            <a:r>
              <a:rPr lang="en-US" sz="1600"/>
              <a:t>Years of life</a:t>
            </a:r>
          </a:p>
        </p:txBody>
      </p:sp>
      <p:pic>
        <p:nvPicPr>
          <p:cNvPr id="8" name="Picture 7">
            <a:extLst>
              <a:ext uri="{FF2B5EF4-FFF2-40B4-BE49-F238E27FC236}">
                <a16:creationId xmlns:a16="http://schemas.microsoft.com/office/drawing/2014/main" id="{F04EACBD-367D-91D2-5396-A9B785CCFE0B}"/>
              </a:ext>
            </a:extLst>
          </p:cNvPr>
          <p:cNvPicPr>
            <a:picLocks noChangeAspect="1"/>
          </p:cNvPicPr>
          <p:nvPr/>
        </p:nvPicPr>
        <p:blipFill>
          <a:blip r:embed="rId4"/>
          <a:stretch>
            <a:fillRect/>
          </a:stretch>
        </p:blipFill>
        <p:spPr>
          <a:xfrm>
            <a:off x="8963450" y="1013853"/>
            <a:ext cx="2947621" cy="5086206"/>
          </a:xfrm>
          <a:prstGeom prst="rect">
            <a:avLst/>
          </a:prstGeom>
        </p:spPr>
      </p:pic>
      <p:pic>
        <p:nvPicPr>
          <p:cNvPr id="16" name="Picture 15">
            <a:extLst>
              <a:ext uri="{FF2B5EF4-FFF2-40B4-BE49-F238E27FC236}">
                <a16:creationId xmlns:a16="http://schemas.microsoft.com/office/drawing/2014/main" id="{08751490-4138-A3E5-4177-FCFA9D26F449}"/>
              </a:ext>
            </a:extLst>
          </p:cNvPr>
          <p:cNvPicPr>
            <a:picLocks noChangeAspect="1"/>
          </p:cNvPicPr>
          <p:nvPr/>
        </p:nvPicPr>
        <p:blipFill>
          <a:blip r:embed="rId5"/>
          <a:stretch>
            <a:fillRect/>
          </a:stretch>
        </p:blipFill>
        <p:spPr>
          <a:xfrm>
            <a:off x="1347726" y="4185348"/>
            <a:ext cx="2454498" cy="668918"/>
          </a:xfrm>
          <a:prstGeom prst="rect">
            <a:avLst/>
          </a:prstGeom>
        </p:spPr>
      </p:pic>
      <p:cxnSp>
        <p:nvCxnSpPr>
          <p:cNvPr id="3" name="Straight Connector 2">
            <a:extLst>
              <a:ext uri="{FF2B5EF4-FFF2-40B4-BE49-F238E27FC236}">
                <a16:creationId xmlns:a16="http://schemas.microsoft.com/office/drawing/2014/main" id="{D0902E55-49D5-8C0E-8EA4-B389503A1DF5}"/>
              </a:ext>
            </a:extLst>
          </p:cNvPr>
          <p:cNvCxnSpPr>
            <a:cxnSpLocks/>
          </p:cNvCxnSpPr>
          <p:nvPr/>
        </p:nvCxnSpPr>
        <p:spPr>
          <a:xfrm>
            <a:off x="8633732" y="3620861"/>
            <a:ext cx="3429000" cy="0"/>
          </a:xfrm>
          <a:prstGeom prst="line">
            <a:avLst/>
          </a:prstGeom>
          <a:ln w="12700">
            <a:solidFill>
              <a:srgbClr val="BD1E2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5A23488-D63B-AAEF-EA20-A696F7B3BB44}"/>
              </a:ext>
            </a:extLst>
          </p:cNvPr>
          <p:cNvSpPr txBox="1"/>
          <p:nvPr/>
        </p:nvSpPr>
        <p:spPr>
          <a:xfrm>
            <a:off x="8496981" y="3425835"/>
            <a:ext cx="603221" cy="230832"/>
          </a:xfrm>
          <a:prstGeom prst="rect">
            <a:avLst/>
          </a:prstGeom>
          <a:noFill/>
        </p:spPr>
        <p:txBody>
          <a:bodyPr wrap="square" rtlCol="0">
            <a:spAutoFit/>
          </a:bodyPr>
          <a:lstStyle/>
          <a:p>
            <a:pPr algn="ctr"/>
            <a:r>
              <a:rPr lang="en-US" sz="900" b="1"/>
              <a:t>DC-Wide</a:t>
            </a:r>
          </a:p>
        </p:txBody>
      </p:sp>
      <p:sp>
        <p:nvSpPr>
          <p:cNvPr id="2" name="TextBox 1">
            <a:extLst>
              <a:ext uri="{FF2B5EF4-FFF2-40B4-BE49-F238E27FC236}">
                <a16:creationId xmlns:a16="http://schemas.microsoft.com/office/drawing/2014/main" id="{49BE8D8A-E144-3FF6-9771-49304D1CBE7B}"/>
              </a:ext>
            </a:extLst>
          </p:cNvPr>
          <p:cNvSpPr txBox="1"/>
          <p:nvPr/>
        </p:nvSpPr>
        <p:spPr>
          <a:xfrm>
            <a:off x="1324428" y="1360714"/>
            <a:ext cx="22497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rgbClr val="C00000"/>
                </a:solidFill>
              </a:rPr>
              <a:t>*Preliminary Results</a:t>
            </a:r>
            <a:endParaRPr lang="en-US" b="1" i="1">
              <a:solidFill>
                <a:srgbClr val="C00000"/>
              </a:solidFill>
              <a:cs typeface="Calibri"/>
            </a:endParaRPr>
          </a:p>
        </p:txBody>
      </p:sp>
    </p:spTree>
    <p:extLst>
      <p:ext uri="{BB962C8B-B14F-4D97-AF65-F5344CB8AC3E}">
        <p14:creationId xmlns:p14="http://schemas.microsoft.com/office/powerpoint/2010/main" val="54732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6C0C06A-56CC-F336-47CA-8852677A1C55}"/>
              </a:ext>
            </a:extLst>
          </p:cNvPr>
          <p:cNvPicPr>
            <a:picLocks noChangeAspect="1"/>
          </p:cNvPicPr>
          <p:nvPr/>
        </p:nvPicPr>
        <p:blipFill>
          <a:blip r:embed="rId3"/>
          <a:stretch>
            <a:fillRect/>
          </a:stretch>
        </p:blipFill>
        <p:spPr>
          <a:xfrm>
            <a:off x="3639496" y="788155"/>
            <a:ext cx="4483541" cy="5441496"/>
          </a:xfrm>
          <a:prstGeom prst="rect">
            <a:avLst/>
          </a:prstGeom>
        </p:spPr>
      </p:pic>
      <p:sp>
        <p:nvSpPr>
          <p:cNvPr id="13" name="Slide Number Placeholder 12">
            <a:extLst>
              <a:ext uri="{FF2B5EF4-FFF2-40B4-BE49-F238E27FC236}">
                <a16:creationId xmlns:a16="http://schemas.microsoft.com/office/drawing/2014/main" id="{D304B111-7CB1-0247-9509-812A93EC05C8}"/>
              </a:ext>
            </a:extLst>
          </p:cNvPr>
          <p:cNvSpPr>
            <a:spLocks noGrp="1"/>
          </p:cNvSpPr>
          <p:nvPr>
            <p:ph type="sldNum" sz="quarter" idx="15"/>
          </p:nvPr>
        </p:nvSpPr>
        <p:spPr>
          <a:xfrm>
            <a:off x="11439547" y="6323739"/>
            <a:ext cx="690880" cy="365125"/>
          </a:xfrm>
        </p:spPr>
        <p:txBody>
          <a:bodyPr/>
          <a:lstStyle/>
          <a:p>
            <a:fld id="{7F4E9268-1612-8141-A5F6-8C1073305412}" type="slidenum">
              <a:rPr lang="en-US" smtClean="0"/>
              <a:pPr/>
              <a:t>23</a:t>
            </a:fld>
            <a:endParaRPr lang="en-US"/>
          </a:p>
        </p:txBody>
      </p:sp>
      <p:sp>
        <p:nvSpPr>
          <p:cNvPr id="12" name="Text Placeholder 11">
            <a:extLst>
              <a:ext uri="{FF2B5EF4-FFF2-40B4-BE49-F238E27FC236}">
                <a16:creationId xmlns:a16="http://schemas.microsoft.com/office/drawing/2014/main" id="{886180C7-81C7-1D4C-A556-5786B8BE94AB}"/>
              </a:ext>
            </a:extLst>
          </p:cNvPr>
          <p:cNvSpPr>
            <a:spLocks noGrp="1"/>
          </p:cNvSpPr>
          <p:nvPr>
            <p:ph type="body" sz="quarter" idx="10"/>
          </p:nvPr>
        </p:nvSpPr>
        <p:spPr>
          <a:xfrm>
            <a:off x="876919" y="276372"/>
            <a:ext cx="10352491" cy="563563"/>
          </a:xfrm>
        </p:spPr>
        <p:txBody>
          <a:bodyPr/>
          <a:lstStyle/>
          <a:p>
            <a:r>
              <a:rPr lang="en-US" sz="2800"/>
              <a:t>Life Expectancy Estimates by Statistical Neighborhood (2020)</a:t>
            </a:r>
          </a:p>
        </p:txBody>
      </p:sp>
      <p:sp>
        <p:nvSpPr>
          <p:cNvPr id="14" name="Text Placeholder 13">
            <a:extLst>
              <a:ext uri="{FF2B5EF4-FFF2-40B4-BE49-F238E27FC236}">
                <a16:creationId xmlns:a16="http://schemas.microsoft.com/office/drawing/2014/main" id="{9DC5CB9F-1767-2B4E-AB42-61DE10F5D4C2}"/>
              </a:ext>
            </a:extLst>
          </p:cNvPr>
          <p:cNvSpPr>
            <a:spLocks noGrp="1"/>
          </p:cNvSpPr>
          <p:nvPr>
            <p:ph type="body" sz="quarter" idx="11"/>
          </p:nvPr>
        </p:nvSpPr>
        <p:spPr>
          <a:xfrm>
            <a:off x="876918" y="787855"/>
            <a:ext cx="4168612" cy="379700"/>
          </a:xfrm>
        </p:spPr>
        <p:txBody>
          <a:bodyPr/>
          <a:lstStyle/>
          <a:p>
            <a:r>
              <a:rPr lang="en-US" sz="2000"/>
              <a:t>District of Columbia, 2016-2020</a:t>
            </a:r>
          </a:p>
        </p:txBody>
      </p:sp>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a:xfrm>
            <a:off x="6428203" y="6396386"/>
            <a:ext cx="4975321" cy="338602"/>
          </a:xfrm>
        </p:spPr>
        <p:txBody>
          <a:bodyPr/>
          <a:lstStyle/>
          <a:p>
            <a:r>
              <a:rPr lang="en-US"/>
              <a:t>Copyright 2020 DC Health | Government of the District of Columbia</a:t>
            </a:r>
          </a:p>
        </p:txBody>
      </p:sp>
      <p:sp>
        <p:nvSpPr>
          <p:cNvPr id="15" name="Content Placeholder 14">
            <a:extLst>
              <a:ext uri="{FF2B5EF4-FFF2-40B4-BE49-F238E27FC236}">
                <a16:creationId xmlns:a16="http://schemas.microsoft.com/office/drawing/2014/main" id="{949216B6-039D-7249-BB80-2C1E4078FD6D}"/>
              </a:ext>
            </a:extLst>
          </p:cNvPr>
          <p:cNvSpPr>
            <a:spLocks noGrp="1"/>
          </p:cNvSpPr>
          <p:nvPr>
            <p:ph sz="quarter" idx="16"/>
          </p:nvPr>
        </p:nvSpPr>
        <p:spPr>
          <a:xfrm>
            <a:off x="1077324" y="5545497"/>
            <a:ext cx="4262499" cy="763405"/>
          </a:xfrm>
        </p:spPr>
        <p:txBody>
          <a:bodyPr/>
          <a:lstStyle/>
          <a:p>
            <a:pPr marL="0" indent="0">
              <a:buNone/>
            </a:pPr>
            <a:r>
              <a:rPr lang="en-US" sz="1100" b="1"/>
              <a:t>Data Source</a:t>
            </a:r>
            <a:r>
              <a:rPr lang="en-US" sz="1100"/>
              <a:t>: Mortality File 2016-2020, Vital Records Division, Center for Policy, Planning and Evaluation, DC Health. American Community Survey 2016-2020, U.S. Census Bureau.</a:t>
            </a:r>
            <a:br>
              <a:rPr lang="en-US" sz="1100"/>
            </a:br>
            <a:r>
              <a:rPr lang="en-US" sz="1100" b="1"/>
              <a:t>Data Note</a:t>
            </a:r>
            <a:r>
              <a:rPr lang="en-US" sz="1100"/>
              <a:t>: Standard Errors above 3.0 have been excluded.</a:t>
            </a:r>
          </a:p>
        </p:txBody>
      </p:sp>
      <p:sp>
        <p:nvSpPr>
          <p:cNvPr id="6" name="Text Placeholder 13">
            <a:extLst>
              <a:ext uri="{FF2B5EF4-FFF2-40B4-BE49-F238E27FC236}">
                <a16:creationId xmlns:a16="http://schemas.microsoft.com/office/drawing/2014/main" id="{68C960D9-D076-D15A-60E4-38E6BD101B84}"/>
              </a:ext>
            </a:extLst>
          </p:cNvPr>
          <p:cNvSpPr txBox="1">
            <a:spLocks/>
          </p:cNvSpPr>
          <p:nvPr/>
        </p:nvSpPr>
        <p:spPr>
          <a:xfrm>
            <a:off x="1347725" y="3556956"/>
            <a:ext cx="4168612" cy="379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kern="1200">
                <a:solidFill>
                  <a:srgbClr val="55595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700"/>
              <a:t>Life Expectancy Estimates at Birth</a:t>
            </a:r>
          </a:p>
          <a:p>
            <a:pPr>
              <a:spcBef>
                <a:spcPts val="600"/>
              </a:spcBef>
            </a:pPr>
            <a:r>
              <a:rPr lang="en-US" sz="1600"/>
              <a:t>Years of life</a:t>
            </a:r>
          </a:p>
        </p:txBody>
      </p:sp>
      <p:pic>
        <p:nvPicPr>
          <p:cNvPr id="3" name="Picture 2">
            <a:extLst>
              <a:ext uri="{FF2B5EF4-FFF2-40B4-BE49-F238E27FC236}">
                <a16:creationId xmlns:a16="http://schemas.microsoft.com/office/drawing/2014/main" id="{D050F1A1-528A-9CF5-0FA8-20DDD009DB72}"/>
              </a:ext>
            </a:extLst>
          </p:cNvPr>
          <p:cNvPicPr>
            <a:picLocks noChangeAspect="1"/>
          </p:cNvPicPr>
          <p:nvPr/>
        </p:nvPicPr>
        <p:blipFill>
          <a:blip r:embed="rId4"/>
          <a:stretch>
            <a:fillRect/>
          </a:stretch>
        </p:blipFill>
        <p:spPr>
          <a:xfrm>
            <a:off x="8642101" y="921451"/>
            <a:ext cx="3283743" cy="5305934"/>
          </a:xfrm>
          <a:prstGeom prst="rect">
            <a:avLst/>
          </a:prstGeom>
        </p:spPr>
      </p:pic>
      <p:pic>
        <p:nvPicPr>
          <p:cNvPr id="9" name="Picture 8">
            <a:extLst>
              <a:ext uri="{FF2B5EF4-FFF2-40B4-BE49-F238E27FC236}">
                <a16:creationId xmlns:a16="http://schemas.microsoft.com/office/drawing/2014/main" id="{AF3BDC71-C1F2-92F1-BDC8-2CE9E0EFA7D8}"/>
              </a:ext>
            </a:extLst>
          </p:cNvPr>
          <p:cNvPicPr>
            <a:picLocks noChangeAspect="1"/>
          </p:cNvPicPr>
          <p:nvPr/>
        </p:nvPicPr>
        <p:blipFill>
          <a:blip r:embed="rId5"/>
          <a:stretch>
            <a:fillRect/>
          </a:stretch>
        </p:blipFill>
        <p:spPr>
          <a:xfrm>
            <a:off x="1408339" y="4188279"/>
            <a:ext cx="2427410" cy="631344"/>
          </a:xfrm>
          <a:prstGeom prst="rect">
            <a:avLst/>
          </a:prstGeom>
        </p:spPr>
      </p:pic>
      <p:cxnSp>
        <p:nvCxnSpPr>
          <p:cNvPr id="2" name="Straight Connector 1">
            <a:extLst>
              <a:ext uri="{FF2B5EF4-FFF2-40B4-BE49-F238E27FC236}">
                <a16:creationId xmlns:a16="http://schemas.microsoft.com/office/drawing/2014/main" id="{829193B3-0A27-7686-38C0-C8198DCCFDB0}"/>
              </a:ext>
            </a:extLst>
          </p:cNvPr>
          <p:cNvCxnSpPr>
            <a:cxnSpLocks/>
          </p:cNvCxnSpPr>
          <p:nvPr/>
        </p:nvCxnSpPr>
        <p:spPr>
          <a:xfrm>
            <a:off x="8259788" y="3508903"/>
            <a:ext cx="3666056" cy="0"/>
          </a:xfrm>
          <a:prstGeom prst="line">
            <a:avLst/>
          </a:prstGeom>
          <a:ln w="12700">
            <a:solidFill>
              <a:srgbClr val="BD1E2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03A440-0EC6-C09A-48A7-4391909B0A5E}"/>
              </a:ext>
            </a:extLst>
          </p:cNvPr>
          <p:cNvSpPr txBox="1"/>
          <p:nvPr/>
        </p:nvSpPr>
        <p:spPr>
          <a:xfrm>
            <a:off x="8123037" y="3313877"/>
            <a:ext cx="603221" cy="230832"/>
          </a:xfrm>
          <a:prstGeom prst="rect">
            <a:avLst/>
          </a:prstGeom>
          <a:noFill/>
        </p:spPr>
        <p:txBody>
          <a:bodyPr wrap="square" rtlCol="0">
            <a:spAutoFit/>
          </a:bodyPr>
          <a:lstStyle/>
          <a:p>
            <a:pPr algn="ctr"/>
            <a:r>
              <a:rPr lang="en-US" sz="900" b="1"/>
              <a:t>DC-Wide</a:t>
            </a:r>
          </a:p>
        </p:txBody>
      </p:sp>
      <p:sp>
        <p:nvSpPr>
          <p:cNvPr id="7" name="TextBox 6">
            <a:extLst>
              <a:ext uri="{FF2B5EF4-FFF2-40B4-BE49-F238E27FC236}">
                <a16:creationId xmlns:a16="http://schemas.microsoft.com/office/drawing/2014/main" id="{04A24FC8-6448-1FFC-B80B-569B816CE4DD}"/>
              </a:ext>
            </a:extLst>
          </p:cNvPr>
          <p:cNvSpPr txBox="1"/>
          <p:nvPr/>
        </p:nvSpPr>
        <p:spPr>
          <a:xfrm>
            <a:off x="1324428" y="1360714"/>
            <a:ext cx="22497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rgbClr val="C00000"/>
                </a:solidFill>
              </a:rPr>
              <a:t>*Preliminary Results</a:t>
            </a:r>
            <a:endParaRPr lang="en-US" b="1" i="1">
              <a:solidFill>
                <a:srgbClr val="C00000"/>
              </a:solidFill>
              <a:cs typeface="Calibri"/>
            </a:endParaRPr>
          </a:p>
        </p:txBody>
      </p:sp>
    </p:spTree>
    <p:extLst>
      <p:ext uri="{BB962C8B-B14F-4D97-AF65-F5344CB8AC3E}">
        <p14:creationId xmlns:p14="http://schemas.microsoft.com/office/powerpoint/2010/main" val="2183515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5A6067-73B0-98DA-4240-3E77A5B4FA3B}"/>
              </a:ext>
            </a:extLst>
          </p:cNvPr>
          <p:cNvPicPr>
            <a:picLocks noChangeAspect="1"/>
          </p:cNvPicPr>
          <p:nvPr/>
        </p:nvPicPr>
        <p:blipFill>
          <a:blip r:embed="rId3"/>
          <a:stretch>
            <a:fillRect/>
          </a:stretch>
        </p:blipFill>
        <p:spPr>
          <a:xfrm>
            <a:off x="3583842" y="839015"/>
            <a:ext cx="4489984" cy="5521047"/>
          </a:xfrm>
          <a:prstGeom prst="rect">
            <a:avLst/>
          </a:prstGeom>
        </p:spPr>
      </p:pic>
      <p:sp>
        <p:nvSpPr>
          <p:cNvPr id="13" name="Slide Number Placeholder 12">
            <a:extLst>
              <a:ext uri="{FF2B5EF4-FFF2-40B4-BE49-F238E27FC236}">
                <a16:creationId xmlns:a16="http://schemas.microsoft.com/office/drawing/2014/main" id="{D304B111-7CB1-0247-9509-812A93EC05C8}"/>
              </a:ext>
            </a:extLst>
          </p:cNvPr>
          <p:cNvSpPr>
            <a:spLocks noGrp="1"/>
          </p:cNvSpPr>
          <p:nvPr>
            <p:ph type="sldNum" sz="quarter" idx="15"/>
          </p:nvPr>
        </p:nvSpPr>
        <p:spPr>
          <a:xfrm>
            <a:off x="11439547" y="6323739"/>
            <a:ext cx="690880" cy="365125"/>
          </a:xfrm>
        </p:spPr>
        <p:txBody>
          <a:bodyPr/>
          <a:lstStyle/>
          <a:p>
            <a:fld id="{7F4E9268-1612-8141-A5F6-8C1073305412}" type="slidenum">
              <a:rPr lang="en-US" smtClean="0"/>
              <a:pPr/>
              <a:t>24</a:t>
            </a:fld>
            <a:endParaRPr lang="en-US"/>
          </a:p>
        </p:txBody>
      </p:sp>
      <p:sp>
        <p:nvSpPr>
          <p:cNvPr id="12" name="Text Placeholder 11">
            <a:extLst>
              <a:ext uri="{FF2B5EF4-FFF2-40B4-BE49-F238E27FC236}">
                <a16:creationId xmlns:a16="http://schemas.microsoft.com/office/drawing/2014/main" id="{886180C7-81C7-1D4C-A556-5786B8BE94AB}"/>
              </a:ext>
            </a:extLst>
          </p:cNvPr>
          <p:cNvSpPr>
            <a:spLocks noGrp="1"/>
          </p:cNvSpPr>
          <p:nvPr>
            <p:ph type="body" sz="quarter" idx="10"/>
          </p:nvPr>
        </p:nvSpPr>
        <p:spPr>
          <a:xfrm>
            <a:off x="876919" y="276372"/>
            <a:ext cx="10352491" cy="563563"/>
          </a:xfrm>
        </p:spPr>
        <p:txBody>
          <a:bodyPr/>
          <a:lstStyle/>
          <a:p>
            <a:r>
              <a:rPr lang="en-US" sz="2800"/>
              <a:t>Life Expectancy Estimates by Statistical Neighborhood (2021)</a:t>
            </a:r>
          </a:p>
        </p:txBody>
      </p:sp>
      <p:sp>
        <p:nvSpPr>
          <p:cNvPr id="14" name="Text Placeholder 13">
            <a:extLst>
              <a:ext uri="{FF2B5EF4-FFF2-40B4-BE49-F238E27FC236}">
                <a16:creationId xmlns:a16="http://schemas.microsoft.com/office/drawing/2014/main" id="{9DC5CB9F-1767-2B4E-AB42-61DE10F5D4C2}"/>
              </a:ext>
            </a:extLst>
          </p:cNvPr>
          <p:cNvSpPr>
            <a:spLocks noGrp="1"/>
          </p:cNvSpPr>
          <p:nvPr>
            <p:ph type="body" sz="quarter" idx="11"/>
          </p:nvPr>
        </p:nvSpPr>
        <p:spPr>
          <a:xfrm>
            <a:off x="876918" y="787855"/>
            <a:ext cx="4168612" cy="379700"/>
          </a:xfrm>
        </p:spPr>
        <p:txBody>
          <a:bodyPr/>
          <a:lstStyle/>
          <a:p>
            <a:r>
              <a:rPr lang="en-US" sz="2000"/>
              <a:t>District of Columbia, 2017-2021</a:t>
            </a:r>
          </a:p>
        </p:txBody>
      </p:sp>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a:xfrm>
            <a:off x="6428203" y="6396386"/>
            <a:ext cx="4975321" cy="338602"/>
          </a:xfrm>
        </p:spPr>
        <p:txBody>
          <a:bodyPr/>
          <a:lstStyle/>
          <a:p>
            <a:r>
              <a:rPr lang="en-US"/>
              <a:t>Copyright 2020 DC Health | Government of the District of Columbia</a:t>
            </a:r>
          </a:p>
        </p:txBody>
      </p:sp>
      <p:sp>
        <p:nvSpPr>
          <p:cNvPr id="15" name="Content Placeholder 14">
            <a:extLst>
              <a:ext uri="{FF2B5EF4-FFF2-40B4-BE49-F238E27FC236}">
                <a16:creationId xmlns:a16="http://schemas.microsoft.com/office/drawing/2014/main" id="{949216B6-039D-7249-BB80-2C1E4078FD6D}"/>
              </a:ext>
            </a:extLst>
          </p:cNvPr>
          <p:cNvSpPr>
            <a:spLocks noGrp="1"/>
          </p:cNvSpPr>
          <p:nvPr>
            <p:ph sz="quarter" idx="16"/>
          </p:nvPr>
        </p:nvSpPr>
        <p:spPr>
          <a:xfrm>
            <a:off x="1077324" y="5545497"/>
            <a:ext cx="4262499" cy="763405"/>
          </a:xfrm>
        </p:spPr>
        <p:txBody>
          <a:bodyPr/>
          <a:lstStyle/>
          <a:p>
            <a:pPr marL="0" indent="0">
              <a:buNone/>
            </a:pPr>
            <a:r>
              <a:rPr lang="en-US" sz="1100" b="1"/>
              <a:t>Data Source: </a:t>
            </a:r>
            <a:r>
              <a:rPr lang="en-US" sz="1100"/>
              <a:t>Mortality File 2017-2021, Vital Records Division, Center for Policy, Planning and Evaluation, DC Health. American Community Survey 2017-2021, U.S. Census Bureau.</a:t>
            </a:r>
            <a:br>
              <a:rPr lang="en-US" sz="1100"/>
            </a:br>
            <a:r>
              <a:rPr lang="en-US" sz="1100" b="1"/>
              <a:t>Data Note</a:t>
            </a:r>
            <a:r>
              <a:rPr lang="en-US" sz="1100"/>
              <a:t>: Standard Errors above 3.0 have been excluded.</a:t>
            </a:r>
          </a:p>
        </p:txBody>
      </p:sp>
      <p:sp>
        <p:nvSpPr>
          <p:cNvPr id="6" name="Text Placeholder 13">
            <a:extLst>
              <a:ext uri="{FF2B5EF4-FFF2-40B4-BE49-F238E27FC236}">
                <a16:creationId xmlns:a16="http://schemas.microsoft.com/office/drawing/2014/main" id="{68C960D9-D076-D15A-60E4-38E6BD101B84}"/>
              </a:ext>
            </a:extLst>
          </p:cNvPr>
          <p:cNvSpPr txBox="1">
            <a:spLocks/>
          </p:cNvSpPr>
          <p:nvPr/>
        </p:nvSpPr>
        <p:spPr>
          <a:xfrm>
            <a:off x="1347725" y="3556956"/>
            <a:ext cx="4168612" cy="379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kern="1200">
                <a:solidFill>
                  <a:srgbClr val="55595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700"/>
              <a:t>Life Expectancy Estimates at Birth</a:t>
            </a:r>
          </a:p>
          <a:p>
            <a:pPr>
              <a:spcBef>
                <a:spcPts val="600"/>
              </a:spcBef>
            </a:pPr>
            <a:r>
              <a:rPr lang="en-US" sz="1600"/>
              <a:t>Years of life</a:t>
            </a:r>
          </a:p>
        </p:txBody>
      </p:sp>
      <p:pic>
        <p:nvPicPr>
          <p:cNvPr id="16" name="Picture 15">
            <a:extLst>
              <a:ext uri="{FF2B5EF4-FFF2-40B4-BE49-F238E27FC236}">
                <a16:creationId xmlns:a16="http://schemas.microsoft.com/office/drawing/2014/main" id="{24410B1F-FD63-6A9E-A68D-E3AC533936EC}"/>
              </a:ext>
            </a:extLst>
          </p:cNvPr>
          <p:cNvPicPr>
            <a:picLocks noChangeAspect="1"/>
          </p:cNvPicPr>
          <p:nvPr/>
        </p:nvPicPr>
        <p:blipFill>
          <a:blip r:embed="rId4"/>
          <a:stretch>
            <a:fillRect/>
          </a:stretch>
        </p:blipFill>
        <p:spPr>
          <a:xfrm>
            <a:off x="8544337" y="782644"/>
            <a:ext cx="3068587" cy="5541095"/>
          </a:xfrm>
          <a:prstGeom prst="rect">
            <a:avLst/>
          </a:prstGeom>
        </p:spPr>
      </p:pic>
      <p:pic>
        <p:nvPicPr>
          <p:cNvPr id="18" name="Picture 17">
            <a:extLst>
              <a:ext uri="{FF2B5EF4-FFF2-40B4-BE49-F238E27FC236}">
                <a16:creationId xmlns:a16="http://schemas.microsoft.com/office/drawing/2014/main" id="{00EDC0D6-D5C1-7682-7E7B-B62CBE17EA9E}"/>
              </a:ext>
            </a:extLst>
          </p:cNvPr>
          <p:cNvPicPr>
            <a:picLocks noChangeAspect="1"/>
          </p:cNvPicPr>
          <p:nvPr/>
        </p:nvPicPr>
        <p:blipFill>
          <a:blip r:embed="rId5"/>
          <a:stretch>
            <a:fillRect/>
          </a:stretch>
        </p:blipFill>
        <p:spPr>
          <a:xfrm>
            <a:off x="1347725" y="4141552"/>
            <a:ext cx="2236117" cy="567823"/>
          </a:xfrm>
          <a:prstGeom prst="rect">
            <a:avLst/>
          </a:prstGeom>
        </p:spPr>
      </p:pic>
      <p:cxnSp>
        <p:nvCxnSpPr>
          <p:cNvPr id="2" name="Straight Connector 1">
            <a:extLst>
              <a:ext uri="{FF2B5EF4-FFF2-40B4-BE49-F238E27FC236}">
                <a16:creationId xmlns:a16="http://schemas.microsoft.com/office/drawing/2014/main" id="{10B7BBB3-EDF3-AB83-88B8-DE50BEA8E637}"/>
              </a:ext>
            </a:extLst>
          </p:cNvPr>
          <p:cNvCxnSpPr>
            <a:cxnSpLocks/>
          </p:cNvCxnSpPr>
          <p:nvPr/>
        </p:nvCxnSpPr>
        <p:spPr>
          <a:xfrm>
            <a:off x="8110952" y="3778673"/>
            <a:ext cx="3429000" cy="0"/>
          </a:xfrm>
          <a:prstGeom prst="line">
            <a:avLst/>
          </a:prstGeom>
          <a:ln w="12700">
            <a:solidFill>
              <a:srgbClr val="BD1E2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0765F25-55A8-69E0-38D9-4CFFCDA2BDD1}"/>
              </a:ext>
            </a:extLst>
          </p:cNvPr>
          <p:cNvSpPr txBox="1"/>
          <p:nvPr/>
        </p:nvSpPr>
        <p:spPr>
          <a:xfrm>
            <a:off x="7974201" y="3583647"/>
            <a:ext cx="603221" cy="230832"/>
          </a:xfrm>
          <a:prstGeom prst="rect">
            <a:avLst/>
          </a:prstGeom>
          <a:noFill/>
        </p:spPr>
        <p:txBody>
          <a:bodyPr wrap="square" rtlCol="0">
            <a:spAutoFit/>
          </a:bodyPr>
          <a:lstStyle/>
          <a:p>
            <a:pPr algn="ctr"/>
            <a:r>
              <a:rPr lang="en-US" sz="900" b="1"/>
              <a:t>DC-Wide</a:t>
            </a:r>
          </a:p>
        </p:txBody>
      </p:sp>
      <p:sp>
        <p:nvSpPr>
          <p:cNvPr id="5" name="TextBox 4">
            <a:extLst>
              <a:ext uri="{FF2B5EF4-FFF2-40B4-BE49-F238E27FC236}">
                <a16:creationId xmlns:a16="http://schemas.microsoft.com/office/drawing/2014/main" id="{79974ECD-FDB7-8781-9FC7-0186887DE400}"/>
              </a:ext>
            </a:extLst>
          </p:cNvPr>
          <p:cNvSpPr txBox="1"/>
          <p:nvPr/>
        </p:nvSpPr>
        <p:spPr>
          <a:xfrm>
            <a:off x="1350405" y="1360714"/>
            <a:ext cx="28731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rgbClr val="C00000"/>
                </a:solidFill>
              </a:rPr>
              <a:t>*Preliminary Results </a:t>
            </a:r>
            <a:endParaRPr lang="en-US" b="1" i="1">
              <a:solidFill>
                <a:srgbClr val="C00000"/>
              </a:solidFill>
              <a:cs typeface="Calibri"/>
            </a:endParaRPr>
          </a:p>
        </p:txBody>
      </p:sp>
    </p:spTree>
    <p:extLst>
      <p:ext uri="{BB962C8B-B14F-4D97-AF65-F5344CB8AC3E}">
        <p14:creationId xmlns:p14="http://schemas.microsoft.com/office/powerpoint/2010/main" val="265962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D9843E-ACCE-D9D4-AD78-DEEF90944EF6}"/>
              </a:ext>
            </a:extLst>
          </p:cNvPr>
          <p:cNvPicPr>
            <a:picLocks noChangeAspect="1"/>
          </p:cNvPicPr>
          <p:nvPr/>
        </p:nvPicPr>
        <p:blipFill>
          <a:blip r:embed="rId3"/>
          <a:stretch>
            <a:fillRect/>
          </a:stretch>
        </p:blipFill>
        <p:spPr>
          <a:xfrm>
            <a:off x="3943877" y="698705"/>
            <a:ext cx="4490465" cy="5517082"/>
          </a:xfrm>
          <a:prstGeom prst="rect">
            <a:avLst/>
          </a:prstGeom>
        </p:spPr>
      </p:pic>
      <p:sp>
        <p:nvSpPr>
          <p:cNvPr id="13" name="Slide Number Placeholder 12">
            <a:extLst>
              <a:ext uri="{FF2B5EF4-FFF2-40B4-BE49-F238E27FC236}">
                <a16:creationId xmlns:a16="http://schemas.microsoft.com/office/drawing/2014/main" id="{D304B111-7CB1-0247-9509-812A93EC05C8}"/>
              </a:ext>
            </a:extLst>
          </p:cNvPr>
          <p:cNvSpPr>
            <a:spLocks noGrp="1"/>
          </p:cNvSpPr>
          <p:nvPr>
            <p:ph type="sldNum" sz="quarter" idx="15"/>
          </p:nvPr>
        </p:nvSpPr>
        <p:spPr>
          <a:xfrm>
            <a:off x="11439547" y="6323739"/>
            <a:ext cx="690880" cy="365125"/>
          </a:xfrm>
        </p:spPr>
        <p:txBody>
          <a:bodyPr/>
          <a:lstStyle/>
          <a:p>
            <a:fld id="{7F4E9268-1612-8141-A5F6-8C1073305412}" type="slidenum">
              <a:rPr lang="en-US" smtClean="0"/>
              <a:pPr/>
              <a:t>25</a:t>
            </a:fld>
            <a:endParaRPr lang="en-US"/>
          </a:p>
        </p:txBody>
      </p:sp>
      <p:sp>
        <p:nvSpPr>
          <p:cNvPr id="12" name="Text Placeholder 11">
            <a:extLst>
              <a:ext uri="{FF2B5EF4-FFF2-40B4-BE49-F238E27FC236}">
                <a16:creationId xmlns:a16="http://schemas.microsoft.com/office/drawing/2014/main" id="{886180C7-81C7-1D4C-A556-5786B8BE94AB}"/>
              </a:ext>
            </a:extLst>
          </p:cNvPr>
          <p:cNvSpPr>
            <a:spLocks noGrp="1"/>
          </p:cNvSpPr>
          <p:nvPr>
            <p:ph type="body" sz="quarter" idx="10"/>
          </p:nvPr>
        </p:nvSpPr>
        <p:spPr>
          <a:xfrm>
            <a:off x="876919" y="276372"/>
            <a:ext cx="10352491" cy="563563"/>
          </a:xfrm>
        </p:spPr>
        <p:txBody>
          <a:bodyPr/>
          <a:lstStyle/>
          <a:p>
            <a:r>
              <a:rPr lang="en-US" sz="2400"/>
              <a:t>Change in Life Expectancy Estimates by Statistical Neighborhood (2019-2020)</a:t>
            </a:r>
          </a:p>
        </p:txBody>
      </p:sp>
      <p:sp>
        <p:nvSpPr>
          <p:cNvPr id="14" name="Text Placeholder 13">
            <a:extLst>
              <a:ext uri="{FF2B5EF4-FFF2-40B4-BE49-F238E27FC236}">
                <a16:creationId xmlns:a16="http://schemas.microsoft.com/office/drawing/2014/main" id="{9DC5CB9F-1767-2B4E-AB42-61DE10F5D4C2}"/>
              </a:ext>
            </a:extLst>
          </p:cNvPr>
          <p:cNvSpPr>
            <a:spLocks noGrp="1"/>
          </p:cNvSpPr>
          <p:nvPr>
            <p:ph type="body" sz="quarter" idx="11"/>
          </p:nvPr>
        </p:nvSpPr>
        <p:spPr>
          <a:xfrm>
            <a:off x="876918" y="787855"/>
            <a:ext cx="3409332" cy="379700"/>
          </a:xfrm>
        </p:spPr>
        <p:txBody>
          <a:bodyPr/>
          <a:lstStyle/>
          <a:p>
            <a:r>
              <a:rPr lang="en-US" sz="1800"/>
              <a:t>District of Columbia, 2015-2019 compared to 2016-2020</a:t>
            </a:r>
          </a:p>
        </p:txBody>
      </p:sp>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a:xfrm>
            <a:off x="6428203" y="6396386"/>
            <a:ext cx="4975321" cy="338602"/>
          </a:xfrm>
        </p:spPr>
        <p:txBody>
          <a:bodyPr/>
          <a:lstStyle/>
          <a:p>
            <a:r>
              <a:rPr lang="en-US"/>
              <a:t>Copyright 2020 DC Health | Government of the District of Columbia</a:t>
            </a:r>
          </a:p>
        </p:txBody>
      </p:sp>
      <p:sp>
        <p:nvSpPr>
          <p:cNvPr id="15" name="Content Placeholder 14">
            <a:extLst>
              <a:ext uri="{FF2B5EF4-FFF2-40B4-BE49-F238E27FC236}">
                <a16:creationId xmlns:a16="http://schemas.microsoft.com/office/drawing/2014/main" id="{949216B6-039D-7249-BB80-2C1E4078FD6D}"/>
              </a:ext>
            </a:extLst>
          </p:cNvPr>
          <p:cNvSpPr>
            <a:spLocks noGrp="1"/>
          </p:cNvSpPr>
          <p:nvPr>
            <p:ph sz="quarter" idx="16"/>
          </p:nvPr>
        </p:nvSpPr>
        <p:spPr>
          <a:xfrm>
            <a:off x="1077325" y="5478236"/>
            <a:ext cx="4190114" cy="681059"/>
          </a:xfrm>
        </p:spPr>
        <p:txBody>
          <a:bodyPr/>
          <a:lstStyle/>
          <a:p>
            <a:pPr marL="0" indent="0">
              <a:buNone/>
            </a:pPr>
            <a:r>
              <a:rPr lang="en-US" sz="1100" b="1"/>
              <a:t>Data Source</a:t>
            </a:r>
            <a:r>
              <a:rPr lang="en-US" sz="1100"/>
              <a:t>: Mortality File 2015-2020, Vital Records Division, Center for Policy, Planning and Evaluation, DC Health. American Community Survey 2015-2019, 2016-2020, U.S. Census Bureau.</a:t>
            </a:r>
            <a:br>
              <a:rPr lang="en-US" sz="1100"/>
            </a:br>
            <a:r>
              <a:rPr lang="en-US" sz="1100" b="1"/>
              <a:t>Data Note</a:t>
            </a:r>
            <a:r>
              <a:rPr lang="en-US" sz="1100"/>
              <a:t>: Standard Errors above 3.0 have been excluded.</a:t>
            </a:r>
          </a:p>
        </p:txBody>
      </p:sp>
      <p:sp>
        <p:nvSpPr>
          <p:cNvPr id="6" name="Text Placeholder 13">
            <a:extLst>
              <a:ext uri="{FF2B5EF4-FFF2-40B4-BE49-F238E27FC236}">
                <a16:creationId xmlns:a16="http://schemas.microsoft.com/office/drawing/2014/main" id="{68C960D9-D076-D15A-60E4-38E6BD101B84}"/>
              </a:ext>
            </a:extLst>
          </p:cNvPr>
          <p:cNvSpPr txBox="1">
            <a:spLocks/>
          </p:cNvSpPr>
          <p:nvPr/>
        </p:nvSpPr>
        <p:spPr>
          <a:xfrm>
            <a:off x="1347725" y="3556956"/>
            <a:ext cx="4168612" cy="379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kern="1200">
                <a:solidFill>
                  <a:srgbClr val="55595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700"/>
              <a:t>Change in Life Expectancy Estimates at Birth</a:t>
            </a:r>
          </a:p>
          <a:p>
            <a:pPr>
              <a:spcBef>
                <a:spcPts val="600"/>
              </a:spcBef>
            </a:pPr>
            <a:r>
              <a:rPr lang="en-US" sz="1600"/>
              <a:t>Years</a:t>
            </a:r>
          </a:p>
        </p:txBody>
      </p:sp>
      <p:pic>
        <p:nvPicPr>
          <p:cNvPr id="11" name="Picture 10">
            <a:extLst>
              <a:ext uri="{FF2B5EF4-FFF2-40B4-BE49-F238E27FC236}">
                <a16:creationId xmlns:a16="http://schemas.microsoft.com/office/drawing/2014/main" id="{235A8463-167A-716E-BED1-C0EA65F638DD}"/>
              </a:ext>
            </a:extLst>
          </p:cNvPr>
          <p:cNvPicPr>
            <a:picLocks noChangeAspect="1"/>
          </p:cNvPicPr>
          <p:nvPr/>
        </p:nvPicPr>
        <p:blipFill>
          <a:blip r:embed="rId4"/>
          <a:stretch>
            <a:fillRect/>
          </a:stretch>
        </p:blipFill>
        <p:spPr>
          <a:xfrm>
            <a:off x="1421946" y="4129053"/>
            <a:ext cx="2078392" cy="545001"/>
          </a:xfrm>
          <a:prstGeom prst="rect">
            <a:avLst/>
          </a:prstGeom>
        </p:spPr>
      </p:pic>
      <p:pic>
        <p:nvPicPr>
          <p:cNvPr id="3" name="Picture 2">
            <a:extLst>
              <a:ext uri="{FF2B5EF4-FFF2-40B4-BE49-F238E27FC236}">
                <a16:creationId xmlns:a16="http://schemas.microsoft.com/office/drawing/2014/main" id="{6FF92E5B-5354-63BE-D310-2650DABCACE4}"/>
              </a:ext>
            </a:extLst>
          </p:cNvPr>
          <p:cNvPicPr>
            <a:picLocks noChangeAspect="1"/>
          </p:cNvPicPr>
          <p:nvPr/>
        </p:nvPicPr>
        <p:blipFill>
          <a:blip r:embed="rId5"/>
          <a:stretch>
            <a:fillRect/>
          </a:stretch>
        </p:blipFill>
        <p:spPr>
          <a:xfrm>
            <a:off x="8780689" y="858369"/>
            <a:ext cx="2746632" cy="5403637"/>
          </a:xfrm>
          <a:prstGeom prst="rect">
            <a:avLst/>
          </a:prstGeom>
        </p:spPr>
      </p:pic>
      <p:cxnSp>
        <p:nvCxnSpPr>
          <p:cNvPr id="7" name="Straight Connector 6">
            <a:extLst>
              <a:ext uri="{FF2B5EF4-FFF2-40B4-BE49-F238E27FC236}">
                <a16:creationId xmlns:a16="http://schemas.microsoft.com/office/drawing/2014/main" id="{20F88F1F-65C9-44B7-951B-AF973E387A95}"/>
              </a:ext>
            </a:extLst>
          </p:cNvPr>
          <p:cNvCxnSpPr>
            <a:cxnSpLocks/>
          </p:cNvCxnSpPr>
          <p:nvPr/>
        </p:nvCxnSpPr>
        <p:spPr>
          <a:xfrm>
            <a:off x="8217353" y="2098221"/>
            <a:ext cx="3429000" cy="0"/>
          </a:xfrm>
          <a:prstGeom prst="line">
            <a:avLst/>
          </a:prstGeom>
          <a:ln w="12700">
            <a:solidFill>
              <a:srgbClr val="BD1E24"/>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6B48558-1030-59BC-D1EB-CE9C8DF4E594}"/>
              </a:ext>
            </a:extLst>
          </p:cNvPr>
          <p:cNvSpPr txBox="1"/>
          <p:nvPr/>
        </p:nvSpPr>
        <p:spPr>
          <a:xfrm>
            <a:off x="8080602" y="1903195"/>
            <a:ext cx="603221" cy="369332"/>
          </a:xfrm>
          <a:prstGeom prst="rect">
            <a:avLst/>
          </a:prstGeom>
          <a:noFill/>
        </p:spPr>
        <p:txBody>
          <a:bodyPr wrap="square" rtlCol="0">
            <a:spAutoFit/>
          </a:bodyPr>
          <a:lstStyle/>
          <a:p>
            <a:pPr algn="ctr"/>
            <a:r>
              <a:rPr lang="en-US" sz="900" b="1"/>
              <a:t>No Change</a:t>
            </a:r>
          </a:p>
        </p:txBody>
      </p:sp>
      <p:sp>
        <p:nvSpPr>
          <p:cNvPr id="4" name="TextBox 3">
            <a:extLst>
              <a:ext uri="{FF2B5EF4-FFF2-40B4-BE49-F238E27FC236}">
                <a16:creationId xmlns:a16="http://schemas.microsoft.com/office/drawing/2014/main" id="{FF9CA951-9119-A1BF-5C3D-CA39BE58A480}"/>
              </a:ext>
            </a:extLst>
          </p:cNvPr>
          <p:cNvSpPr txBox="1"/>
          <p:nvPr/>
        </p:nvSpPr>
        <p:spPr>
          <a:xfrm>
            <a:off x="1333499" y="1596571"/>
            <a:ext cx="22497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rgbClr val="C00000"/>
                </a:solidFill>
              </a:rPr>
              <a:t>*Preliminary Results</a:t>
            </a:r>
            <a:endParaRPr lang="en-US" b="1" i="1">
              <a:solidFill>
                <a:srgbClr val="C00000"/>
              </a:solidFill>
              <a:cs typeface="Calibri"/>
            </a:endParaRPr>
          </a:p>
        </p:txBody>
      </p:sp>
    </p:spTree>
    <p:extLst>
      <p:ext uri="{BB962C8B-B14F-4D97-AF65-F5344CB8AC3E}">
        <p14:creationId xmlns:p14="http://schemas.microsoft.com/office/powerpoint/2010/main" val="3251967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7F4E9268-1612-8141-A5F6-8C1073305412}" type="slidenum">
              <a:rPr lang="en-US" smtClean="0"/>
              <a:pPr/>
              <a:t>26</a:t>
            </a:fld>
            <a:endParaRPr lang="en-US">
              <a:latin typeface="Calibri Light" panose="020F0302020204030204" pitchFamily="34" charset="0"/>
              <a:cs typeface="Calibri Light" panose="020F0302020204030204" pitchFamily="34" charset="0"/>
            </a:endParaRPr>
          </a:p>
        </p:txBody>
      </p:sp>
      <p:sp>
        <p:nvSpPr>
          <p:cNvPr id="4" name="Text Placeholder 3"/>
          <p:cNvSpPr>
            <a:spLocks noGrp="1"/>
          </p:cNvSpPr>
          <p:nvPr>
            <p:ph type="body" sz="quarter" idx="10"/>
          </p:nvPr>
        </p:nvSpPr>
        <p:spPr>
          <a:xfrm>
            <a:off x="1438142" y="377082"/>
            <a:ext cx="10294628" cy="563563"/>
          </a:xfrm>
        </p:spPr>
        <p:txBody>
          <a:bodyPr lIns="91440" tIns="45720" rIns="91440" bIns="45720" anchor="t"/>
          <a:lstStyle/>
          <a:p>
            <a:r>
              <a:rPr lang="en-US"/>
              <a:t>Data Update – 2020 Leading Health Indicators </a:t>
            </a:r>
          </a:p>
        </p:txBody>
      </p:sp>
      <p:sp>
        <p:nvSpPr>
          <p:cNvPr id="6" name="Footer Placeholder 5"/>
          <p:cNvSpPr>
            <a:spLocks noGrp="1"/>
          </p:cNvSpPr>
          <p:nvPr>
            <p:ph type="ftr" sz="quarter" idx="14"/>
          </p:nvPr>
        </p:nvSpPr>
        <p:spPr/>
        <p:txBody>
          <a:body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graphicFrame>
        <p:nvGraphicFramePr>
          <p:cNvPr id="3" name="Table 4">
            <a:extLst>
              <a:ext uri="{FF2B5EF4-FFF2-40B4-BE49-F238E27FC236}">
                <a16:creationId xmlns:a16="http://schemas.microsoft.com/office/drawing/2014/main" id="{AA6E0A88-F50D-096B-7C5E-41F4ECD39A5D}"/>
              </a:ext>
            </a:extLst>
          </p:cNvPr>
          <p:cNvGraphicFramePr>
            <a:graphicFrameLocks noGrp="1"/>
          </p:cNvGraphicFramePr>
          <p:nvPr>
            <p:extLst>
              <p:ext uri="{D42A27DB-BD31-4B8C-83A1-F6EECF244321}">
                <p14:modId xmlns:p14="http://schemas.microsoft.com/office/powerpoint/2010/main" val="851376177"/>
              </p:ext>
            </p:extLst>
          </p:nvPr>
        </p:nvGraphicFramePr>
        <p:xfrm>
          <a:off x="3657905" y="1690632"/>
          <a:ext cx="5020412" cy="2970514"/>
        </p:xfrm>
        <a:graphic>
          <a:graphicData uri="http://schemas.openxmlformats.org/drawingml/2006/table">
            <a:tbl>
              <a:tblPr firstRow="1" bandRow="1">
                <a:tableStyleId>{073A0DAA-6AF3-43AB-8588-CEC1D06C72B9}</a:tableStyleId>
              </a:tblPr>
              <a:tblGrid>
                <a:gridCol w="2693193">
                  <a:extLst>
                    <a:ext uri="{9D8B030D-6E8A-4147-A177-3AD203B41FA5}">
                      <a16:colId xmlns:a16="http://schemas.microsoft.com/office/drawing/2014/main" val="2461781999"/>
                    </a:ext>
                  </a:extLst>
                </a:gridCol>
                <a:gridCol w="2327219">
                  <a:extLst>
                    <a:ext uri="{9D8B030D-6E8A-4147-A177-3AD203B41FA5}">
                      <a16:colId xmlns:a16="http://schemas.microsoft.com/office/drawing/2014/main" val="841850402"/>
                    </a:ext>
                  </a:extLst>
                </a:gridCol>
              </a:tblGrid>
              <a:tr h="594103">
                <a:tc>
                  <a:txBody>
                    <a:bodyPr/>
                    <a:lstStyle/>
                    <a:p>
                      <a:pPr algn="ctr"/>
                      <a:r>
                        <a:rPr lang="en-US" sz="2400"/>
                        <a:t>Status</a:t>
                      </a:r>
                    </a:p>
                  </a:txBody>
                  <a:tcPr/>
                </a:tc>
                <a:tc>
                  <a:txBody>
                    <a:bodyPr/>
                    <a:lstStyle/>
                    <a:p>
                      <a:pPr algn="ctr"/>
                      <a:r>
                        <a:rPr lang="en-US" sz="2400"/>
                        <a:t>%</a:t>
                      </a:r>
                    </a:p>
                  </a:txBody>
                  <a:tcPr/>
                </a:tc>
                <a:extLst>
                  <a:ext uri="{0D108BD9-81ED-4DB2-BD59-A6C34878D82A}">
                    <a16:rowId xmlns:a16="http://schemas.microsoft.com/office/drawing/2014/main" val="4161901958"/>
                  </a:ext>
                </a:extLst>
              </a:tr>
              <a:tr h="594102">
                <a:tc>
                  <a:txBody>
                    <a:bodyPr/>
                    <a:lstStyle/>
                    <a:p>
                      <a:pPr lvl="0">
                        <a:buNone/>
                      </a:pPr>
                      <a:r>
                        <a:rPr lang="en-US" sz="2400"/>
                        <a:t>Target Met</a:t>
                      </a:r>
                      <a:endParaRPr lang="en-US"/>
                    </a:p>
                  </a:txBody>
                  <a:tcPr/>
                </a:tc>
                <a:tc>
                  <a:txBody>
                    <a:bodyPr/>
                    <a:lstStyle/>
                    <a:p>
                      <a:pPr lvl="0">
                        <a:buNone/>
                      </a:pPr>
                      <a:r>
                        <a:rPr lang="en-US" sz="2400"/>
                        <a:t>15% (n=3)</a:t>
                      </a:r>
                      <a:endParaRPr lang="en-US"/>
                    </a:p>
                  </a:txBody>
                  <a:tcPr>
                    <a:solidFill>
                      <a:schemeClr val="accent6"/>
                    </a:solidFill>
                  </a:tcPr>
                </a:tc>
                <a:extLst>
                  <a:ext uri="{0D108BD9-81ED-4DB2-BD59-A6C34878D82A}">
                    <a16:rowId xmlns:a16="http://schemas.microsoft.com/office/drawing/2014/main" val="2414613981"/>
                  </a:ext>
                </a:extLst>
              </a:tr>
              <a:tr h="594103">
                <a:tc>
                  <a:txBody>
                    <a:bodyPr/>
                    <a:lstStyle/>
                    <a:p>
                      <a:pPr lvl="0">
                        <a:buNone/>
                      </a:pPr>
                      <a:r>
                        <a:rPr lang="en-US" sz="2400"/>
                        <a:t>Improving</a:t>
                      </a:r>
                    </a:p>
                  </a:txBody>
                  <a:tcPr/>
                </a:tc>
                <a:tc>
                  <a:txBody>
                    <a:bodyPr/>
                    <a:lstStyle/>
                    <a:p>
                      <a:pPr lvl="0">
                        <a:buNone/>
                      </a:pPr>
                      <a:r>
                        <a:rPr lang="en-US" sz="2400"/>
                        <a:t>40% (n=8)</a:t>
                      </a:r>
                    </a:p>
                  </a:txBody>
                  <a:tcPr>
                    <a:solidFill>
                      <a:schemeClr val="accent6">
                        <a:lumMod val="60000"/>
                        <a:lumOff val="40000"/>
                      </a:schemeClr>
                    </a:solidFill>
                  </a:tcPr>
                </a:tc>
                <a:extLst>
                  <a:ext uri="{0D108BD9-81ED-4DB2-BD59-A6C34878D82A}">
                    <a16:rowId xmlns:a16="http://schemas.microsoft.com/office/drawing/2014/main" val="2845065174"/>
                  </a:ext>
                </a:extLst>
              </a:tr>
              <a:tr h="594103">
                <a:tc>
                  <a:txBody>
                    <a:bodyPr/>
                    <a:lstStyle/>
                    <a:p>
                      <a:r>
                        <a:rPr lang="en-US" sz="2400"/>
                        <a:t>No Difference</a:t>
                      </a:r>
                    </a:p>
                  </a:txBody>
                  <a:tcPr/>
                </a:tc>
                <a:tc>
                  <a:txBody>
                    <a:bodyPr/>
                    <a:lstStyle/>
                    <a:p>
                      <a:r>
                        <a:rPr lang="en-US" sz="2400"/>
                        <a:t>15% (n=3)</a:t>
                      </a:r>
                    </a:p>
                  </a:txBody>
                  <a:tcPr>
                    <a:solidFill>
                      <a:schemeClr val="accent4">
                        <a:lumMod val="40000"/>
                        <a:lumOff val="60000"/>
                      </a:schemeClr>
                    </a:solidFill>
                  </a:tcPr>
                </a:tc>
                <a:extLst>
                  <a:ext uri="{0D108BD9-81ED-4DB2-BD59-A6C34878D82A}">
                    <a16:rowId xmlns:a16="http://schemas.microsoft.com/office/drawing/2014/main" val="1136205801"/>
                  </a:ext>
                </a:extLst>
              </a:tr>
              <a:tr h="594103">
                <a:tc>
                  <a:txBody>
                    <a:bodyPr/>
                    <a:lstStyle/>
                    <a:p>
                      <a:pPr lvl="0">
                        <a:buNone/>
                      </a:pPr>
                      <a:r>
                        <a:rPr lang="en-US" sz="2400"/>
                        <a:t>Target Missed</a:t>
                      </a:r>
                    </a:p>
                  </a:txBody>
                  <a:tcPr/>
                </a:tc>
                <a:tc>
                  <a:txBody>
                    <a:bodyPr/>
                    <a:lstStyle/>
                    <a:p>
                      <a:pPr lvl="0">
                        <a:buNone/>
                      </a:pPr>
                      <a:r>
                        <a:rPr lang="en-US" sz="2400"/>
                        <a:t>30% (n=6)</a:t>
                      </a:r>
                    </a:p>
                  </a:txBody>
                  <a:tcPr>
                    <a:solidFill>
                      <a:srgbClr val="FF0000"/>
                    </a:solidFill>
                  </a:tcPr>
                </a:tc>
                <a:extLst>
                  <a:ext uri="{0D108BD9-81ED-4DB2-BD59-A6C34878D82A}">
                    <a16:rowId xmlns:a16="http://schemas.microsoft.com/office/drawing/2014/main" val="2465170669"/>
                  </a:ext>
                </a:extLst>
              </a:tr>
            </a:tbl>
          </a:graphicData>
        </a:graphic>
      </p:graphicFrame>
    </p:spTree>
    <p:extLst>
      <p:ext uri="{BB962C8B-B14F-4D97-AF65-F5344CB8AC3E}">
        <p14:creationId xmlns:p14="http://schemas.microsoft.com/office/powerpoint/2010/main" val="2776854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FEF39EA-5918-BA7D-1A34-681271111FAA}"/>
              </a:ext>
            </a:extLst>
          </p:cNvPr>
          <p:cNvGrpSpPr/>
          <p:nvPr/>
        </p:nvGrpSpPr>
        <p:grpSpPr>
          <a:xfrm>
            <a:off x="148107" y="66314"/>
            <a:ext cx="11891493" cy="6791686"/>
            <a:chOff x="148107" y="66314"/>
            <a:chExt cx="11891493" cy="6791686"/>
          </a:xfrm>
        </p:grpSpPr>
        <p:grpSp>
          <p:nvGrpSpPr>
            <p:cNvPr id="12" name="Group 11">
              <a:extLst>
                <a:ext uri="{FF2B5EF4-FFF2-40B4-BE49-F238E27FC236}">
                  <a16:creationId xmlns:a16="http://schemas.microsoft.com/office/drawing/2014/main" id="{3120FC06-A4A4-EB36-EC06-F5A055C67226}"/>
                </a:ext>
              </a:extLst>
            </p:cNvPr>
            <p:cNvGrpSpPr/>
            <p:nvPr/>
          </p:nvGrpSpPr>
          <p:grpSpPr>
            <a:xfrm>
              <a:off x="148107" y="66314"/>
              <a:ext cx="11891493" cy="6791686"/>
              <a:chOff x="148107" y="66314"/>
              <a:chExt cx="11891493" cy="6791686"/>
            </a:xfrm>
          </p:grpSpPr>
          <p:grpSp>
            <p:nvGrpSpPr>
              <p:cNvPr id="5" name="Group 4">
                <a:extLst>
                  <a:ext uri="{FF2B5EF4-FFF2-40B4-BE49-F238E27FC236}">
                    <a16:creationId xmlns:a16="http://schemas.microsoft.com/office/drawing/2014/main" id="{996D0C01-BC96-6FC9-2B68-3FFFF21C7C68}"/>
                  </a:ext>
                </a:extLst>
              </p:cNvPr>
              <p:cNvGrpSpPr/>
              <p:nvPr/>
            </p:nvGrpSpPr>
            <p:grpSpPr>
              <a:xfrm>
                <a:off x="152400" y="261006"/>
                <a:ext cx="11887200" cy="6596994"/>
                <a:chOff x="20" y="1282"/>
                <a:chExt cx="12191980" cy="6856718"/>
              </a:xfrm>
            </p:grpSpPr>
            <p:pic>
              <p:nvPicPr>
                <p:cNvPr id="3" name="Picture 3">
                  <a:extLst>
                    <a:ext uri="{FF2B5EF4-FFF2-40B4-BE49-F238E27FC236}">
                      <a16:creationId xmlns:a16="http://schemas.microsoft.com/office/drawing/2014/main" id="{127CEB3A-ABE4-E1D7-7AB1-304E6CB2453B}"/>
                    </a:ext>
                  </a:extLst>
                </p:cNvPr>
                <p:cNvPicPr>
                  <a:picLocks noChangeAspect="1"/>
                </p:cNvPicPr>
                <p:nvPr/>
              </p:nvPicPr>
              <p:blipFill rotWithShape="1">
                <a:blip r:embed="rId3"/>
                <a:srcRect t="698" b="636"/>
                <a:stretch/>
              </p:blipFill>
              <p:spPr>
                <a:xfrm>
                  <a:off x="20" y="1282"/>
                  <a:ext cx="12191980" cy="6856718"/>
                </a:xfrm>
                <a:prstGeom prst="rect">
                  <a:avLst/>
                </a:prstGeom>
              </p:spPr>
            </p:pic>
            <p:pic>
              <p:nvPicPr>
                <p:cNvPr id="4" name="Picture 3">
                  <a:extLst>
                    <a:ext uri="{FF2B5EF4-FFF2-40B4-BE49-F238E27FC236}">
                      <a16:creationId xmlns:a16="http://schemas.microsoft.com/office/drawing/2014/main" id="{6B4C7EDE-1827-F4D6-3194-5D3A8D35633A}"/>
                    </a:ext>
                  </a:extLst>
                </p:cNvPr>
                <p:cNvPicPr>
                  <a:picLocks noChangeAspect="1"/>
                </p:cNvPicPr>
                <p:nvPr/>
              </p:nvPicPr>
              <p:blipFill>
                <a:blip r:embed="rId4"/>
                <a:stretch>
                  <a:fillRect/>
                </a:stretch>
              </p:blipFill>
              <p:spPr>
                <a:xfrm>
                  <a:off x="8907886" y="5079285"/>
                  <a:ext cx="2467674" cy="218212"/>
                </a:xfrm>
                <a:prstGeom prst="rect">
                  <a:avLst/>
                </a:prstGeom>
              </p:spPr>
            </p:pic>
          </p:grpSp>
          <p:pic>
            <p:nvPicPr>
              <p:cNvPr id="8" name="Picture 7">
                <a:extLst>
                  <a:ext uri="{FF2B5EF4-FFF2-40B4-BE49-F238E27FC236}">
                    <a16:creationId xmlns:a16="http://schemas.microsoft.com/office/drawing/2014/main" id="{A5C788E1-7B80-BCED-DE10-06763F0D1D87}"/>
                  </a:ext>
                </a:extLst>
              </p:cNvPr>
              <p:cNvPicPr>
                <a:picLocks noChangeAspect="1"/>
              </p:cNvPicPr>
              <p:nvPr/>
            </p:nvPicPr>
            <p:blipFill>
              <a:blip r:embed="rId5"/>
              <a:stretch>
                <a:fillRect/>
              </a:stretch>
            </p:blipFill>
            <p:spPr>
              <a:xfrm>
                <a:off x="152400" y="409256"/>
                <a:ext cx="11887200" cy="239576"/>
              </a:xfrm>
              <a:prstGeom prst="rect">
                <a:avLst/>
              </a:prstGeom>
            </p:spPr>
          </p:pic>
          <p:pic>
            <p:nvPicPr>
              <p:cNvPr id="10" name="Picture 9">
                <a:extLst>
                  <a:ext uri="{FF2B5EF4-FFF2-40B4-BE49-F238E27FC236}">
                    <a16:creationId xmlns:a16="http://schemas.microsoft.com/office/drawing/2014/main" id="{8AA60E6C-901B-10D2-7AC0-112E76F67FBF}"/>
                  </a:ext>
                </a:extLst>
              </p:cNvPr>
              <p:cNvPicPr>
                <a:picLocks noChangeAspect="1"/>
              </p:cNvPicPr>
              <p:nvPr/>
            </p:nvPicPr>
            <p:blipFill>
              <a:blip r:embed="rId6"/>
              <a:stretch>
                <a:fillRect/>
              </a:stretch>
            </p:blipFill>
            <p:spPr>
              <a:xfrm>
                <a:off x="148107" y="66314"/>
                <a:ext cx="11887200" cy="342942"/>
              </a:xfrm>
              <a:prstGeom prst="rect">
                <a:avLst/>
              </a:prstGeom>
            </p:spPr>
          </p:pic>
        </p:grpSp>
        <p:pic>
          <p:nvPicPr>
            <p:cNvPr id="7" name="Picture 6">
              <a:extLst>
                <a:ext uri="{FF2B5EF4-FFF2-40B4-BE49-F238E27FC236}">
                  <a16:creationId xmlns:a16="http://schemas.microsoft.com/office/drawing/2014/main" id="{4E543493-C010-A728-F4E3-441D4962F85F}"/>
                </a:ext>
              </a:extLst>
            </p:cNvPr>
            <p:cNvPicPr>
              <a:picLocks noChangeAspect="1"/>
            </p:cNvPicPr>
            <p:nvPr/>
          </p:nvPicPr>
          <p:blipFill>
            <a:blip r:embed="rId7"/>
            <a:stretch>
              <a:fillRect/>
            </a:stretch>
          </p:blipFill>
          <p:spPr>
            <a:xfrm>
              <a:off x="10078157" y="4474448"/>
              <a:ext cx="592747" cy="432637"/>
            </a:xfrm>
            <a:prstGeom prst="rect">
              <a:avLst/>
            </a:prstGeom>
          </p:spPr>
        </p:pic>
      </p:grpSp>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DEFE0F7A-45AD-4691-B123-F1959F77BBF1}"/>
              </a:ext>
            </a:extLst>
          </p:cNvPr>
          <p:cNvSpPr txBox="1"/>
          <p:nvPr/>
        </p:nvSpPr>
        <p:spPr>
          <a:xfrm rot="19905235">
            <a:off x="3669138" y="1756063"/>
            <a:ext cx="5236736" cy="2215991"/>
          </a:xfrm>
          <a:prstGeom prst="rect">
            <a:avLst/>
          </a:prstGeom>
          <a:noFill/>
        </p:spPr>
        <p:txBody>
          <a:bodyPr wrap="square" rtlCol="0">
            <a:spAutoFit/>
          </a:bodyPr>
          <a:lstStyle/>
          <a:p>
            <a:r>
              <a:rPr lang="en-US" sz="13800">
                <a:solidFill>
                  <a:schemeClr val="bg1"/>
                </a:solidFill>
                <a:latin typeface="Candara Light" panose="020E0502030303020204" pitchFamily="34" charset="0"/>
              </a:rPr>
              <a:t>DRAFT</a:t>
            </a:r>
          </a:p>
        </p:txBody>
      </p:sp>
    </p:spTree>
    <p:extLst>
      <p:ext uri="{BB962C8B-B14F-4D97-AF65-F5344CB8AC3E}">
        <p14:creationId xmlns:p14="http://schemas.microsoft.com/office/powerpoint/2010/main" val="2317590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74AFF8-A4B0-1AD7-9880-27A7E75A3E65}"/>
              </a:ext>
            </a:extLst>
          </p:cNvPr>
          <p:cNvSpPr>
            <a:spLocks noGrp="1"/>
          </p:cNvSpPr>
          <p:nvPr>
            <p:ph type="ftr"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747476"/>
                </a:solidFill>
                <a:effectLst/>
                <a:uLnTx/>
                <a:uFillTx/>
                <a:latin typeface="Calibri Light" panose="020F0302020204030204" pitchFamily="34" charset="0"/>
                <a:ea typeface="+mn-ea"/>
                <a:cs typeface="Calibri Light" panose="020F0302020204030204" pitchFamily="34" charset="0"/>
              </a:rPr>
              <a:t>*** DRAFT ***</a:t>
            </a:r>
          </a:p>
        </p:txBody>
      </p:sp>
      <p:sp>
        <p:nvSpPr>
          <p:cNvPr id="3" name="Slide Number Placeholder 2">
            <a:extLst>
              <a:ext uri="{FF2B5EF4-FFF2-40B4-BE49-F238E27FC236}">
                <a16:creationId xmlns:a16="http://schemas.microsoft.com/office/drawing/2014/main" id="{F4E5F3C1-162B-E793-CEA1-C7CE8AD794C4}"/>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4E9268-1612-8141-A5F6-8C1073305412}" type="slidenum">
              <a:rPr kumimoji="0" lang="en-US" sz="800" b="0" i="0" u="none" strike="noStrike" kern="1200" cap="none" spc="0" normalizeH="0" baseline="0" noProof="0" smtClean="0">
                <a:ln>
                  <a:noFill/>
                </a:ln>
                <a:solidFill>
                  <a:srgbClr val="747476"/>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a:ln>
                <a:noFill/>
              </a:ln>
              <a:solidFill>
                <a:srgbClr val="747476"/>
              </a:solidFill>
              <a:effectLst/>
              <a:uLnTx/>
              <a:uFillTx/>
              <a:latin typeface="Calibri Light" panose="020F0302020204030204" pitchFamily="34" charset="0"/>
              <a:cs typeface="Calibri Light" panose="020F0302020204030204" pitchFamily="34" charset="0"/>
            </a:endParaRPr>
          </a:p>
        </p:txBody>
      </p:sp>
      <p:sp>
        <p:nvSpPr>
          <p:cNvPr id="6" name="Text Placeholder 5">
            <a:extLst>
              <a:ext uri="{FF2B5EF4-FFF2-40B4-BE49-F238E27FC236}">
                <a16:creationId xmlns:a16="http://schemas.microsoft.com/office/drawing/2014/main" id="{96573195-B3A9-43BA-9979-70C8E11008EA}"/>
              </a:ext>
            </a:extLst>
          </p:cNvPr>
          <p:cNvSpPr>
            <a:spLocks noGrp="1"/>
          </p:cNvSpPr>
          <p:nvPr>
            <p:ph type="body" sz="quarter" idx="10"/>
          </p:nvPr>
        </p:nvSpPr>
        <p:spPr>
          <a:xfrm>
            <a:off x="5260523" y="2609851"/>
            <a:ext cx="6342472" cy="563563"/>
          </a:xfrm>
        </p:spPr>
        <p:txBody>
          <a:bodyPr>
            <a:normAutofit fontScale="85000" lnSpcReduction="10000"/>
          </a:bodyPr>
          <a:lstStyle/>
          <a:p>
            <a:r>
              <a:rPr lang="en-US"/>
              <a:t>Developing Priorities for Healthy DC 2030</a:t>
            </a:r>
          </a:p>
        </p:txBody>
      </p:sp>
      <p:sp>
        <p:nvSpPr>
          <p:cNvPr id="8" name="Text Placeholder 7">
            <a:extLst>
              <a:ext uri="{FF2B5EF4-FFF2-40B4-BE49-F238E27FC236}">
                <a16:creationId xmlns:a16="http://schemas.microsoft.com/office/drawing/2014/main" id="{2573A933-CA45-1E8C-807D-112911085162}"/>
              </a:ext>
            </a:extLst>
          </p:cNvPr>
          <p:cNvSpPr>
            <a:spLocks noGrp="1"/>
          </p:cNvSpPr>
          <p:nvPr>
            <p:ph type="body" sz="quarter" idx="13"/>
          </p:nvPr>
        </p:nvSpPr>
        <p:spPr/>
        <p:txBody>
          <a:bodyPr>
            <a:normAutofit fontScale="25000" lnSpcReduction="20000"/>
          </a:bodyPr>
          <a:lstStyle/>
          <a:p>
            <a:r>
              <a:rPr lang="en-US"/>
              <a:t>Why</a:t>
            </a:r>
          </a:p>
        </p:txBody>
      </p:sp>
    </p:spTree>
    <p:extLst>
      <p:ext uri="{BB962C8B-B14F-4D97-AF65-F5344CB8AC3E}">
        <p14:creationId xmlns:p14="http://schemas.microsoft.com/office/powerpoint/2010/main" val="2789476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C7267F-CDDB-2BBD-1159-1F259000EDC3}"/>
              </a:ext>
            </a:extLst>
          </p:cNvPr>
          <p:cNvSpPr>
            <a:spLocks noGrp="1"/>
          </p:cNvSpPr>
          <p:nvPr>
            <p:ph type="sldNum" sz="quarter" idx="15"/>
          </p:nvPr>
        </p:nvSpPr>
        <p:spPr/>
        <p:txBody>
          <a:bodyPr/>
          <a:lstStyle/>
          <a:p>
            <a:fld id="{7F4E9268-1612-8141-A5F6-8C1073305412}" type="slidenum">
              <a:rPr lang="en-US" smtClean="0"/>
              <a:pPr/>
              <a:t>29</a:t>
            </a:fld>
            <a:endParaRPr lang="en-US">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9C4B29FA-9C3F-9367-7402-5B85F061AB95}"/>
              </a:ext>
            </a:extLst>
          </p:cNvPr>
          <p:cNvSpPr>
            <a:spLocks noGrp="1"/>
          </p:cNvSpPr>
          <p:nvPr>
            <p:ph sz="quarter" idx="16"/>
          </p:nvPr>
        </p:nvSpPr>
        <p:spPr>
          <a:xfrm>
            <a:off x="1827201" y="1608082"/>
            <a:ext cx="9514416" cy="4463363"/>
          </a:xfrm>
        </p:spPr>
        <p:txBody>
          <a:bodyPr lIns="91440" tIns="45720" rIns="91440" bIns="45720" anchor="t"/>
          <a:lstStyle/>
          <a:p>
            <a:r>
              <a:rPr lang="en-US">
                <a:latin typeface="Calibri Light"/>
                <a:cs typeface="Calibri Light"/>
              </a:rPr>
              <a:t>Prioritization Process</a:t>
            </a:r>
          </a:p>
          <a:p>
            <a:pPr lvl="1"/>
            <a:r>
              <a:rPr lang="en-US">
                <a:latin typeface="Calibri Light"/>
                <a:cs typeface="Calibri Light"/>
              </a:rPr>
              <a:t>Workgroup activity in Mural to prioritize Topic Areas and/or Objectives (November 2022)</a:t>
            </a:r>
          </a:p>
          <a:p>
            <a:pPr lvl="1"/>
            <a:r>
              <a:rPr lang="en-US">
                <a:latin typeface="Calibri Light"/>
                <a:cs typeface="Calibri Light"/>
              </a:rPr>
              <a:t>Community Surveys</a:t>
            </a:r>
          </a:p>
          <a:p>
            <a:pPr lvl="2"/>
            <a:r>
              <a:rPr lang="en-US">
                <a:latin typeface="Calibri Light"/>
                <a:cs typeface="Calibri Light"/>
              </a:rPr>
              <a:t>Healthy DC 2030 Priorities – 2021 to present</a:t>
            </a:r>
          </a:p>
          <a:p>
            <a:pPr lvl="2"/>
            <a:r>
              <a:rPr lang="en-US" err="1">
                <a:latin typeface="Calibri Light"/>
                <a:cs typeface="Calibri Light"/>
              </a:rPr>
              <a:t>ReOpen</a:t>
            </a:r>
            <a:r>
              <a:rPr lang="en-US">
                <a:latin typeface="Calibri Light"/>
                <a:cs typeface="Calibri Light"/>
              </a:rPr>
              <a:t> DC Survey (2020)</a:t>
            </a:r>
          </a:p>
          <a:p>
            <a:pPr lvl="2"/>
            <a:r>
              <a:rPr lang="en-US">
                <a:latin typeface="Calibri Light"/>
                <a:cs typeface="Calibri Light"/>
              </a:rPr>
              <a:t>DC Community Health</a:t>
            </a:r>
            <a:br>
              <a:rPr lang="en-US">
                <a:latin typeface="Calibri Light"/>
                <a:cs typeface="Calibri Light"/>
              </a:rPr>
            </a:br>
            <a:r>
              <a:rPr lang="en-US">
                <a:latin typeface="Calibri Light"/>
                <a:cs typeface="Calibri Light"/>
              </a:rPr>
              <a:t>Needs Assessment Survey (2019)</a:t>
            </a:r>
          </a:p>
          <a:p>
            <a:pPr lvl="2"/>
            <a:endParaRPr lang="en-US">
              <a:latin typeface="Calibri Light"/>
              <a:cs typeface="Calibri Light"/>
            </a:endParaRPr>
          </a:p>
          <a:p>
            <a:pPr lvl="1"/>
            <a:endParaRPr lang="en-US" sz="1400">
              <a:latin typeface="Calibri Light"/>
              <a:cs typeface="Calibri Light"/>
            </a:endParaRPr>
          </a:p>
          <a:p>
            <a:pPr lvl="2"/>
            <a:endParaRPr lang="en-US">
              <a:latin typeface="Calibri Light"/>
              <a:cs typeface="Calibri Light"/>
            </a:endParaRPr>
          </a:p>
          <a:p>
            <a:pPr lvl="2"/>
            <a:endParaRPr lang="en-US">
              <a:latin typeface="Calibri Light"/>
              <a:cs typeface="Calibri Light"/>
            </a:endParaRPr>
          </a:p>
        </p:txBody>
      </p:sp>
      <p:sp>
        <p:nvSpPr>
          <p:cNvPr id="4" name="Text Placeholder 3">
            <a:extLst>
              <a:ext uri="{FF2B5EF4-FFF2-40B4-BE49-F238E27FC236}">
                <a16:creationId xmlns:a16="http://schemas.microsoft.com/office/drawing/2014/main" id="{C267B1CE-9D4D-135D-0E4C-E5092E64B252}"/>
              </a:ext>
            </a:extLst>
          </p:cNvPr>
          <p:cNvSpPr>
            <a:spLocks noGrp="1"/>
          </p:cNvSpPr>
          <p:nvPr>
            <p:ph type="body" sz="quarter" idx="10"/>
          </p:nvPr>
        </p:nvSpPr>
        <p:spPr>
          <a:xfrm>
            <a:off x="1827202" y="395022"/>
            <a:ext cx="9514413" cy="563563"/>
          </a:xfrm>
        </p:spPr>
        <p:txBody>
          <a:bodyPr lIns="91440" tIns="45720" rIns="91440" bIns="45720" anchor="t"/>
          <a:lstStyle/>
          <a:p>
            <a:r>
              <a:rPr lang="en-US">
                <a:cs typeface="Calibri"/>
              </a:rPr>
              <a:t>Preliminary Prioritization – Healthy DC 2030</a:t>
            </a:r>
            <a:endParaRPr lang="en-US"/>
          </a:p>
        </p:txBody>
      </p:sp>
      <p:sp>
        <p:nvSpPr>
          <p:cNvPr id="6" name="Footer Placeholder 5">
            <a:extLst>
              <a:ext uri="{FF2B5EF4-FFF2-40B4-BE49-F238E27FC236}">
                <a16:creationId xmlns:a16="http://schemas.microsoft.com/office/drawing/2014/main" id="{BED2FDAD-35B7-986C-689B-82528BA8DEB5}"/>
              </a:ext>
            </a:extLst>
          </p:cNvPr>
          <p:cNvSpPr>
            <a:spLocks noGrp="1"/>
          </p:cNvSpPr>
          <p:nvPr>
            <p:ph type="ftr" sz="quarter" idx="14"/>
          </p:nvPr>
        </p:nvSpPr>
        <p:spPr/>
        <p:txBody>
          <a:body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34FC6E88-D85C-EA53-7AB7-CDC0E2588935}"/>
              </a:ext>
            </a:extLst>
          </p:cNvPr>
          <p:cNvPicPr>
            <a:picLocks noChangeAspect="1"/>
          </p:cNvPicPr>
          <p:nvPr/>
        </p:nvPicPr>
        <p:blipFill>
          <a:blip r:embed="rId3"/>
          <a:stretch>
            <a:fillRect/>
          </a:stretch>
        </p:blipFill>
        <p:spPr>
          <a:xfrm>
            <a:off x="6868301" y="3131925"/>
            <a:ext cx="4884182" cy="2985752"/>
          </a:xfrm>
          <a:prstGeom prst="rect">
            <a:avLst/>
          </a:prstGeom>
        </p:spPr>
      </p:pic>
    </p:spTree>
    <p:extLst>
      <p:ext uri="{BB962C8B-B14F-4D97-AF65-F5344CB8AC3E}">
        <p14:creationId xmlns:p14="http://schemas.microsoft.com/office/powerpoint/2010/main" val="352375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a:xfrm>
            <a:off x="7629875" y="6438918"/>
            <a:ext cx="3263621" cy="33860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747476"/>
                </a:solidFill>
                <a:effectLst/>
                <a:uLnTx/>
                <a:uFillTx/>
                <a:latin typeface="Calibri Light" panose="020F0302020204030204" pitchFamily="34" charset="0"/>
                <a:ea typeface="+mn-ea"/>
                <a:cs typeface="Calibri Light" panose="020F0302020204030204" pitchFamily="34" charset="0"/>
              </a:rPr>
              <a:t>Copyright 2022 DC Health | Government of the District of Columbia</a:t>
            </a:r>
          </a:p>
        </p:txBody>
      </p:sp>
      <p:sp>
        <p:nvSpPr>
          <p:cNvPr id="10" name="Text Placeholder 9">
            <a:extLst>
              <a:ext uri="{FF2B5EF4-FFF2-40B4-BE49-F238E27FC236}">
                <a16:creationId xmlns:a16="http://schemas.microsoft.com/office/drawing/2014/main" id="{04EEE70E-2BB3-D14E-A9C4-CECB13C374B9}"/>
              </a:ext>
            </a:extLst>
          </p:cNvPr>
          <p:cNvSpPr>
            <a:spLocks noGrp="1"/>
          </p:cNvSpPr>
          <p:nvPr>
            <p:ph type="body" sz="quarter" idx="10"/>
          </p:nvPr>
        </p:nvSpPr>
        <p:spPr>
          <a:xfrm>
            <a:off x="241612" y="151093"/>
            <a:ext cx="5745012" cy="563563"/>
          </a:xfrm>
        </p:spPr>
        <p:txBody>
          <a:bodyPr/>
          <a:lstStyle/>
          <a:p>
            <a:r>
              <a:rPr lang="en-US">
                <a:solidFill>
                  <a:srgbClr val="C00000"/>
                </a:solidFill>
              </a:rPr>
              <a:t>Agenda:</a:t>
            </a:r>
          </a:p>
          <a:p>
            <a:endParaRPr lang="en-US">
              <a:solidFill>
                <a:srgbClr val="C00000"/>
              </a:solidFill>
            </a:endParaRPr>
          </a:p>
        </p:txBody>
      </p:sp>
      <p:sp>
        <p:nvSpPr>
          <p:cNvPr id="11" name="Text Placeholder 10">
            <a:extLst>
              <a:ext uri="{FF2B5EF4-FFF2-40B4-BE49-F238E27FC236}">
                <a16:creationId xmlns:a16="http://schemas.microsoft.com/office/drawing/2014/main" id="{0607339F-CB39-1146-89E6-A742BA817290}"/>
              </a:ext>
            </a:extLst>
          </p:cNvPr>
          <p:cNvSpPr>
            <a:spLocks noGrp="1"/>
          </p:cNvSpPr>
          <p:nvPr>
            <p:ph type="body" sz="quarter" idx="11"/>
          </p:nvPr>
        </p:nvSpPr>
        <p:spPr>
          <a:xfrm>
            <a:off x="498090" y="714657"/>
            <a:ext cx="6564862" cy="5294258"/>
          </a:xfrm>
        </p:spPr>
        <p:txBody>
          <a:bodyPr>
            <a:normAutofit fontScale="77500" lnSpcReduction="20000"/>
          </a:bodyPr>
          <a:lstStyle/>
          <a:p>
            <a:pPr marL="0" indent="0">
              <a:buNone/>
            </a:pPr>
            <a:r>
              <a:rPr lang="en-US" sz="2900" b="1">
                <a:solidFill>
                  <a:schemeClr val="tx1"/>
                </a:solidFill>
              </a:rPr>
              <a:t>Welcome &amp; Introductions</a:t>
            </a:r>
          </a:p>
          <a:p>
            <a:pPr marL="336550" lvl="1" indent="0">
              <a:buNone/>
            </a:pPr>
            <a:endParaRPr lang="en-US" sz="2600" b="1"/>
          </a:p>
          <a:p>
            <a:pPr marL="336550" lvl="1" indent="0">
              <a:buNone/>
            </a:pPr>
            <a:r>
              <a:rPr lang="en-US" sz="2600" b="1">
                <a:solidFill>
                  <a:schemeClr val="tx1">
                    <a:lumMod val="50000"/>
                    <a:lumOff val="50000"/>
                  </a:schemeClr>
                </a:solidFill>
              </a:rPr>
              <a:t>Part 1:  </a:t>
            </a:r>
            <a:r>
              <a:rPr lang="en-US" sz="2600" b="1"/>
              <a:t>Quick Refresh </a:t>
            </a:r>
          </a:p>
          <a:p>
            <a:pPr lvl="1">
              <a:buClr>
                <a:srgbClr val="C00000"/>
              </a:buClr>
              <a:buFont typeface="Wingdings" panose="05000000000000000000" pitchFamily="2" charset="2"/>
              <a:buChar char="§"/>
            </a:pPr>
            <a:r>
              <a:rPr lang="en-US" sz="2600"/>
              <a:t>Healthy DC 2030 Development Process</a:t>
            </a:r>
            <a:endParaRPr lang="en-US" sz="2600" i="1"/>
          </a:p>
          <a:p>
            <a:pPr lvl="1">
              <a:buFont typeface="Wingdings" panose="05000000000000000000" pitchFamily="2" charset="2"/>
              <a:buChar char="§"/>
            </a:pPr>
            <a:endParaRPr lang="en-US" sz="2600"/>
          </a:p>
          <a:p>
            <a:pPr marL="336550" lvl="1" indent="0">
              <a:buNone/>
            </a:pPr>
            <a:r>
              <a:rPr lang="en-US" sz="2600" b="1">
                <a:solidFill>
                  <a:schemeClr val="tx1">
                    <a:lumMod val="50000"/>
                    <a:lumOff val="50000"/>
                  </a:schemeClr>
                </a:solidFill>
              </a:rPr>
              <a:t>Part 2: </a:t>
            </a:r>
            <a:r>
              <a:rPr lang="en-US" sz="2600" b="1">
                <a:effectLst/>
                <a:latin typeface="Calibri" panose="020F0502020204030204" pitchFamily="34" charset="0"/>
                <a:ea typeface="Calibri" panose="020F0502020204030204" pitchFamily="34" charset="0"/>
                <a:cs typeface="Arial" panose="020B0604020202020204" pitchFamily="34" charset="0"/>
              </a:rPr>
              <a:t>Cross-Cutting Measures and Data Update</a:t>
            </a:r>
          </a:p>
          <a:p>
            <a:pPr marL="336550" lvl="1" indent="0">
              <a:buNone/>
            </a:pPr>
            <a:endParaRPr lang="en-US" sz="2600"/>
          </a:p>
          <a:p>
            <a:pPr marL="336550" lvl="1" indent="0">
              <a:buNone/>
            </a:pPr>
            <a:r>
              <a:rPr lang="en-US" sz="2600" b="1">
                <a:solidFill>
                  <a:schemeClr val="tx1">
                    <a:lumMod val="50000"/>
                    <a:lumOff val="50000"/>
                  </a:schemeClr>
                </a:solidFill>
              </a:rPr>
              <a:t>Part 3</a:t>
            </a:r>
            <a:r>
              <a:rPr lang="en-US" sz="2600" b="1"/>
              <a:t>: Developing Priorities for Healthy DC 2030</a:t>
            </a:r>
          </a:p>
          <a:p>
            <a:pPr marL="336550" lvl="1" indent="0">
              <a:buNone/>
            </a:pPr>
            <a:endParaRPr lang="en-US" sz="2600"/>
          </a:p>
          <a:p>
            <a:pPr marL="336550" lvl="1" indent="0">
              <a:buNone/>
            </a:pPr>
            <a:r>
              <a:rPr lang="en-US" sz="2600" b="1">
                <a:solidFill>
                  <a:schemeClr val="tx1">
                    <a:lumMod val="50000"/>
                    <a:lumOff val="50000"/>
                  </a:schemeClr>
                </a:solidFill>
              </a:rPr>
              <a:t>Part 4: </a:t>
            </a:r>
            <a:r>
              <a:rPr lang="en-US" sz="2600" b="1"/>
              <a:t>Discussion</a:t>
            </a:r>
            <a:endParaRPr lang="en-US" sz="2600"/>
          </a:p>
          <a:p>
            <a:pPr lvl="1">
              <a:buClr>
                <a:srgbClr val="C00000"/>
              </a:buClr>
              <a:buFont typeface="Wingdings" panose="05000000000000000000" pitchFamily="2" charset="2"/>
              <a:buChar char="§"/>
            </a:pPr>
            <a:r>
              <a:rPr lang="en-US" sz="2600"/>
              <a:t>Q &amp; A</a:t>
            </a:r>
          </a:p>
          <a:p>
            <a:pPr lvl="1">
              <a:buFont typeface="Wingdings" panose="05000000000000000000" pitchFamily="2" charset="2"/>
              <a:buChar char="§"/>
            </a:pPr>
            <a:endParaRPr lang="en-US" sz="2600"/>
          </a:p>
          <a:p>
            <a:pPr marL="336550" lvl="1" indent="0">
              <a:buNone/>
            </a:pPr>
            <a:r>
              <a:rPr lang="en-US" sz="2600" b="1">
                <a:solidFill>
                  <a:schemeClr val="tx1">
                    <a:lumMod val="50000"/>
                    <a:lumOff val="50000"/>
                  </a:schemeClr>
                </a:solidFill>
              </a:rPr>
              <a:t>Part 5: </a:t>
            </a:r>
            <a:r>
              <a:rPr lang="en-US" sz="2600" b="1"/>
              <a:t>Next Steps</a:t>
            </a:r>
            <a:endParaRPr lang="en-US" sz="2600"/>
          </a:p>
          <a:p>
            <a:pPr lvl="1">
              <a:buClr>
                <a:srgbClr val="C00000"/>
              </a:buClr>
              <a:buFont typeface="Wingdings" panose="05000000000000000000" pitchFamily="2" charset="2"/>
              <a:buChar char="§"/>
            </a:pPr>
            <a:r>
              <a:rPr lang="en-US" sz="2600"/>
              <a:t>Future Meetings - Proposed</a:t>
            </a:r>
          </a:p>
          <a:p>
            <a:pPr lvl="1">
              <a:buFont typeface="Wingdings" panose="05000000000000000000" pitchFamily="2" charset="2"/>
              <a:buChar char="§"/>
            </a:pPr>
            <a:endParaRPr lang="en-US" sz="2600"/>
          </a:p>
          <a:p>
            <a:pPr marL="457200" lvl="1" indent="0">
              <a:buNone/>
            </a:pPr>
            <a:r>
              <a:rPr lang="en-US" sz="2600" b="1">
                <a:solidFill>
                  <a:schemeClr val="tx1">
                    <a:lumMod val="50000"/>
                    <a:lumOff val="50000"/>
                  </a:schemeClr>
                </a:solidFill>
                <a:effectLst/>
                <a:latin typeface="Calibri" panose="020F0502020204030204" pitchFamily="34" charset="0"/>
                <a:ea typeface="Calibri" panose="020F0502020204030204" pitchFamily="34" charset="0"/>
                <a:cs typeface="Arial" panose="020B0604020202020204" pitchFamily="34" charset="0"/>
              </a:rPr>
              <a:t>Public Comment </a:t>
            </a:r>
            <a:endParaRPr lang="en-US" sz="2600" b="1">
              <a:solidFill>
                <a:schemeClr val="tx1">
                  <a:lumMod val="50000"/>
                  <a:lumOff val="50000"/>
                </a:schemeClr>
              </a:solidFill>
            </a:endParaRPr>
          </a:p>
          <a:p>
            <a:pPr marL="457200" lvl="1" indent="0">
              <a:buNone/>
            </a:pPr>
            <a:endParaRPr lang="en-US" sz="2600" b="1"/>
          </a:p>
          <a:p>
            <a:pPr marL="457200" lvl="1" indent="0">
              <a:buNone/>
            </a:pPr>
            <a:r>
              <a:rPr lang="en-US" sz="2600" b="1"/>
              <a:t>Adjourn</a:t>
            </a:r>
            <a:endParaRPr lang="en-US" sz="2600"/>
          </a:p>
          <a:p>
            <a:pPr>
              <a:buFont typeface="Wingdings" panose="05000000000000000000" pitchFamily="2" charset="2"/>
              <a:buChar char="§"/>
            </a:pPr>
            <a:endParaRPr lang="en-US" sz="2400">
              <a:solidFill>
                <a:schemeClr val="tx1">
                  <a:lumMod val="50000"/>
                  <a:lumOff val="50000"/>
                </a:schemeClr>
              </a:solidFill>
            </a:endParaRPr>
          </a:p>
          <a:p>
            <a:pPr marL="0" indent="0">
              <a:buNone/>
            </a:pPr>
            <a:endParaRPr lang="en-US" sz="2400">
              <a:solidFill>
                <a:schemeClr val="tx1">
                  <a:lumMod val="50000"/>
                  <a:lumOff val="50000"/>
                </a:schemeClr>
              </a:solidFill>
            </a:endParaRPr>
          </a:p>
          <a:p>
            <a:endParaRPr lang="en-US"/>
          </a:p>
          <a:p>
            <a:endParaRPr lang="en-US"/>
          </a:p>
          <a:p>
            <a:endParaRPr lang="en-US"/>
          </a:p>
        </p:txBody>
      </p:sp>
    </p:spTree>
    <p:extLst>
      <p:ext uri="{BB962C8B-B14F-4D97-AF65-F5344CB8AC3E}">
        <p14:creationId xmlns:p14="http://schemas.microsoft.com/office/powerpoint/2010/main" val="4113777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C7267F-CDDB-2BBD-1159-1F259000EDC3}"/>
              </a:ext>
            </a:extLst>
          </p:cNvPr>
          <p:cNvSpPr>
            <a:spLocks noGrp="1"/>
          </p:cNvSpPr>
          <p:nvPr>
            <p:ph type="sldNum" sz="quarter" idx="15"/>
          </p:nvPr>
        </p:nvSpPr>
        <p:spPr/>
        <p:txBody>
          <a:bodyPr/>
          <a:lstStyle/>
          <a:p>
            <a:fld id="{7F4E9268-1612-8141-A5F6-8C1073305412}" type="slidenum">
              <a:rPr lang="en-US" smtClean="0"/>
              <a:pPr/>
              <a:t>30</a:t>
            </a:fld>
            <a:endParaRPr lang="en-US">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9C4B29FA-9C3F-9367-7402-5B85F061AB95}"/>
              </a:ext>
            </a:extLst>
          </p:cNvPr>
          <p:cNvSpPr>
            <a:spLocks noGrp="1"/>
          </p:cNvSpPr>
          <p:nvPr>
            <p:ph sz="quarter" idx="16"/>
          </p:nvPr>
        </p:nvSpPr>
        <p:spPr>
          <a:xfrm>
            <a:off x="1827201" y="1608082"/>
            <a:ext cx="9514416" cy="4463363"/>
          </a:xfrm>
        </p:spPr>
        <p:txBody>
          <a:bodyPr lIns="91440" tIns="45720" rIns="91440" bIns="45720" anchor="t">
            <a:normAutofit fontScale="92500" lnSpcReduction="20000"/>
          </a:bodyPr>
          <a:lstStyle/>
          <a:p>
            <a:r>
              <a:rPr lang="en-US">
                <a:latin typeface="Calibri Light"/>
                <a:cs typeface="Calibri Light"/>
              </a:rPr>
              <a:t>Preliminary Workgroup Process Results (Top 5)</a:t>
            </a:r>
          </a:p>
          <a:p>
            <a:pPr lvl="1"/>
            <a:r>
              <a:rPr lang="en-US" sz="1900" b="1">
                <a:latin typeface="Calibri Light"/>
                <a:cs typeface="Calibri Light"/>
              </a:rPr>
              <a:t>Injury and Violence Prevention</a:t>
            </a:r>
          </a:p>
          <a:p>
            <a:pPr lvl="1"/>
            <a:r>
              <a:rPr lang="en-US" sz="1900" b="1">
                <a:latin typeface="Calibri Light"/>
                <a:cs typeface="Calibri Light"/>
              </a:rPr>
              <a:t>Economic Stability</a:t>
            </a:r>
          </a:p>
          <a:p>
            <a:pPr lvl="1"/>
            <a:r>
              <a:rPr lang="en-US" sz="1900" b="1">
                <a:latin typeface="Calibri Light"/>
                <a:cs typeface="Calibri Light"/>
              </a:rPr>
              <a:t>Maternal Health</a:t>
            </a:r>
          </a:p>
          <a:p>
            <a:pPr lvl="1"/>
            <a:r>
              <a:rPr lang="en-US" sz="1900" b="1">
                <a:latin typeface="Calibri Light"/>
                <a:cs typeface="Calibri Light"/>
              </a:rPr>
              <a:t>Equity/Cross-Cutting Measures</a:t>
            </a:r>
          </a:p>
          <a:p>
            <a:pPr lvl="1"/>
            <a:r>
              <a:rPr lang="en-US" sz="1900" b="1">
                <a:latin typeface="Calibri Light"/>
                <a:cs typeface="Calibri Light"/>
              </a:rPr>
              <a:t>Substance Use</a:t>
            </a:r>
          </a:p>
          <a:p>
            <a:r>
              <a:rPr lang="en-US">
                <a:latin typeface="Calibri Light"/>
                <a:cs typeface="Calibri Light"/>
              </a:rPr>
              <a:t>Preliminary Community Engagement Results (Top 5)</a:t>
            </a:r>
          </a:p>
          <a:p>
            <a:pPr lvl="1"/>
            <a:r>
              <a:rPr lang="en-US" sz="1900" b="1">
                <a:latin typeface="Calibri Light"/>
                <a:cs typeface="Calibri Light"/>
              </a:rPr>
              <a:t>Mental Health and Mental Disorders</a:t>
            </a:r>
          </a:p>
          <a:p>
            <a:pPr lvl="1"/>
            <a:r>
              <a:rPr lang="en-US" sz="1900" b="1">
                <a:latin typeface="Calibri Light"/>
                <a:cs typeface="Calibri Light"/>
              </a:rPr>
              <a:t>Access to Health Services</a:t>
            </a:r>
          </a:p>
          <a:p>
            <a:pPr lvl="1"/>
            <a:r>
              <a:rPr lang="en-US" sz="1900" b="1">
                <a:latin typeface="Calibri Light"/>
                <a:cs typeface="Calibri Light"/>
              </a:rPr>
              <a:t>Substance Use and Addiction</a:t>
            </a:r>
          </a:p>
          <a:p>
            <a:pPr lvl="1"/>
            <a:r>
              <a:rPr lang="en-US" sz="1900" b="1">
                <a:latin typeface="Calibri Light"/>
                <a:cs typeface="Calibri Light"/>
              </a:rPr>
              <a:t>Social Determinants of Health</a:t>
            </a:r>
          </a:p>
          <a:p>
            <a:pPr lvl="1"/>
            <a:r>
              <a:rPr lang="en-US" sz="1900" b="1">
                <a:latin typeface="Calibri Light"/>
                <a:cs typeface="Calibri Light"/>
              </a:rPr>
              <a:t>Nutrition and Healthy Eating</a:t>
            </a:r>
          </a:p>
          <a:p>
            <a:pPr lvl="1"/>
            <a:endParaRPr lang="en-US">
              <a:latin typeface="Calibri Light"/>
              <a:cs typeface="Calibri Light"/>
            </a:endParaRPr>
          </a:p>
          <a:p>
            <a:pPr lvl="1"/>
            <a:endParaRPr lang="en-US" sz="1400">
              <a:latin typeface="Calibri Light"/>
              <a:cs typeface="Calibri Light"/>
            </a:endParaRPr>
          </a:p>
          <a:p>
            <a:pPr lvl="2"/>
            <a:endParaRPr lang="en-US">
              <a:latin typeface="Calibri Light"/>
              <a:cs typeface="Calibri Light"/>
            </a:endParaRPr>
          </a:p>
          <a:p>
            <a:pPr lvl="2"/>
            <a:endParaRPr lang="en-US">
              <a:latin typeface="Calibri Light"/>
              <a:cs typeface="Calibri Light"/>
            </a:endParaRPr>
          </a:p>
        </p:txBody>
      </p:sp>
      <p:sp>
        <p:nvSpPr>
          <p:cNvPr id="4" name="Text Placeholder 3">
            <a:extLst>
              <a:ext uri="{FF2B5EF4-FFF2-40B4-BE49-F238E27FC236}">
                <a16:creationId xmlns:a16="http://schemas.microsoft.com/office/drawing/2014/main" id="{C267B1CE-9D4D-135D-0E4C-E5092E64B252}"/>
              </a:ext>
            </a:extLst>
          </p:cNvPr>
          <p:cNvSpPr>
            <a:spLocks noGrp="1"/>
          </p:cNvSpPr>
          <p:nvPr>
            <p:ph type="body" sz="quarter" idx="10"/>
          </p:nvPr>
        </p:nvSpPr>
        <p:spPr>
          <a:xfrm>
            <a:off x="1827202" y="395022"/>
            <a:ext cx="9514413" cy="563563"/>
          </a:xfrm>
        </p:spPr>
        <p:txBody>
          <a:bodyPr lIns="91440" tIns="45720" rIns="91440" bIns="45720" anchor="t"/>
          <a:lstStyle/>
          <a:p>
            <a:r>
              <a:rPr lang="en-US">
                <a:cs typeface="Calibri"/>
              </a:rPr>
              <a:t>Preliminary Prioritization – Healthy DC 2030</a:t>
            </a:r>
            <a:endParaRPr lang="en-US"/>
          </a:p>
        </p:txBody>
      </p:sp>
      <p:sp>
        <p:nvSpPr>
          <p:cNvPr id="6" name="Footer Placeholder 5">
            <a:extLst>
              <a:ext uri="{FF2B5EF4-FFF2-40B4-BE49-F238E27FC236}">
                <a16:creationId xmlns:a16="http://schemas.microsoft.com/office/drawing/2014/main" id="{BED2FDAD-35B7-986C-689B-82528BA8DEB5}"/>
              </a:ext>
            </a:extLst>
          </p:cNvPr>
          <p:cNvSpPr>
            <a:spLocks noGrp="1"/>
          </p:cNvSpPr>
          <p:nvPr>
            <p:ph type="ftr" sz="quarter" idx="14"/>
          </p:nvPr>
        </p:nvSpPr>
        <p:spPr/>
        <p:txBody>
          <a:body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80204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470A87E-24E3-4731-8604-7C4ADF31B311}"/>
              </a:ext>
            </a:extLst>
          </p:cNvPr>
          <p:cNvSpPr>
            <a:spLocks noGrp="1"/>
          </p:cNvSpPr>
          <p:nvPr>
            <p:ph type="body" sz="quarter" idx="10"/>
          </p:nvPr>
        </p:nvSpPr>
        <p:spPr>
          <a:xfrm>
            <a:off x="4510688" y="2362290"/>
            <a:ext cx="7841672" cy="761118"/>
          </a:xfrm>
        </p:spPr>
        <p:txBody>
          <a:bodyPr lIns="91440" tIns="45720" rIns="91440" bIns="45720" anchor="t"/>
          <a:lstStyle/>
          <a:p>
            <a:r>
              <a:rPr lang="en-US" sz="4000"/>
              <a:t>Committee Q&amp;A</a:t>
            </a:r>
            <a:endParaRPr lang="en-US" sz="4000">
              <a:cs typeface="Calibri"/>
            </a:endParaRPr>
          </a:p>
        </p:txBody>
      </p:sp>
      <p:sp>
        <p:nvSpPr>
          <p:cNvPr id="12" name="Text Placeholder 11">
            <a:extLst>
              <a:ext uri="{FF2B5EF4-FFF2-40B4-BE49-F238E27FC236}">
                <a16:creationId xmlns:a16="http://schemas.microsoft.com/office/drawing/2014/main" id="{2643245A-F47B-4F11-9359-581657071DE0}"/>
              </a:ext>
            </a:extLst>
          </p:cNvPr>
          <p:cNvSpPr>
            <a:spLocks noGrp="1"/>
          </p:cNvSpPr>
          <p:nvPr>
            <p:ph type="body" sz="quarter" idx="13"/>
          </p:nvPr>
        </p:nvSpPr>
        <p:spPr>
          <a:xfrm>
            <a:off x="4637050" y="3121876"/>
            <a:ext cx="7010453" cy="91841"/>
          </a:xfrm>
        </p:spPr>
        <p:txBody>
          <a:bodyPr/>
          <a:lstStyle/>
          <a:p>
            <a:endParaRPr lang="en-US"/>
          </a:p>
        </p:txBody>
      </p:sp>
      <p:sp>
        <p:nvSpPr>
          <p:cNvPr id="2" name="Title 1">
            <a:extLst>
              <a:ext uri="{FF2B5EF4-FFF2-40B4-BE49-F238E27FC236}">
                <a16:creationId xmlns:a16="http://schemas.microsoft.com/office/drawing/2014/main" id="{90B26B48-00A2-4116-B21A-4C35B4EE79A0}"/>
              </a:ext>
            </a:extLst>
          </p:cNvPr>
          <p:cNvSpPr>
            <a:spLocks noGrp="1"/>
          </p:cNvSpPr>
          <p:nvPr>
            <p:ph type="title" idx="4294967295"/>
          </p:nvPr>
        </p:nvSpPr>
        <p:spPr>
          <a:xfrm>
            <a:off x="1563688" y="4406900"/>
            <a:ext cx="10628312" cy="1362075"/>
          </a:xfrm>
          <a:prstGeom prst="rect">
            <a:avLst/>
          </a:prstGeom>
        </p:spPr>
        <p:txBody>
          <a:bodyPr/>
          <a:lstStyle/>
          <a:p>
            <a:br>
              <a:rPr lang="en-US" sz="3000"/>
            </a:br>
            <a:endParaRPr lang="en-US" sz="4000"/>
          </a:p>
        </p:txBody>
      </p:sp>
      <p:sp>
        <p:nvSpPr>
          <p:cNvPr id="3" name="Footer Placeholder 2">
            <a:extLst>
              <a:ext uri="{FF2B5EF4-FFF2-40B4-BE49-F238E27FC236}">
                <a16:creationId xmlns:a16="http://schemas.microsoft.com/office/drawing/2014/main" id="{F17F0013-C781-409B-AA5B-E8F13C58891B}"/>
              </a:ext>
            </a:extLst>
          </p:cNvPr>
          <p:cNvSpPr>
            <a:spLocks noGrp="1"/>
          </p:cNvSpPr>
          <p:nvPr>
            <p:ph type="ftr" sz="quarter" idx="14"/>
          </p:nvPr>
        </p:nvSpPr>
        <p:spPr/>
        <p:txBody>
          <a:body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FF2FB46D-BA87-440B-96AC-A04B605386E5}"/>
              </a:ext>
            </a:extLst>
          </p:cNvPr>
          <p:cNvSpPr>
            <a:spLocks noGrp="1"/>
          </p:cNvSpPr>
          <p:nvPr>
            <p:ph type="sldNum" sz="quarter" idx="15"/>
          </p:nvPr>
        </p:nvSpPr>
        <p:spPr/>
        <p:txBody>
          <a:bodyPr/>
          <a:lstStyle/>
          <a:p>
            <a:fld id="{7F4E9268-1612-8141-A5F6-8C1073305412}" type="slidenum">
              <a:rPr lang="en-US" smtClean="0"/>
              <a:pPr/>
              <a:t>31</a:t>
            </a:fld>
            <a:endParaRPr 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77039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470A87E-24E3-4731-8604-7C4ADF31B311}"/>
              </a:ext>
            </a:extLst>
          </p:cNvPr>
          <p:cNvSpPr>
            <a:spLocks noGrp="1"/>
          </p:cNvSpPr>
          <p:nvPr>
            <p:ph type="body" sz="quarter" idx="10"/>
          </p:nvPr>
        </p:nvSpPr>
        <p:spPr>
          <a:xfrm>
            <a:off x="4510688" y="2362290"/>
            <a:ext cx="7841672" cy="761118"/>
          </a:xfrm>
        </p:spPr>
        <p:txBody>
          <a:bodyPr lIns="91440" tIns="45720" rIns="91440" bIns="45720" anchor="t"/>
          <a:lstStyle/>
          <a:p>
            <a:r>
              <a:rPr lang="en-US" sz="4000"/>
              <a:t>Public Q&amp;A</a:t>
            </a:r>
            <a:endParaRPr lang="en-US" sz="4000">
              <a:cs typeface="Calibri"/>
            </a:endParaRPr>
          </a:p>
        </p:txBody>
      </p:sp>
      <p:sp>
        <p:nvSpPr>
          <p:cNvPr id="12" name="Text Placeholder 11">
            <a:extLst>
              <a:ext uri="{FF2B5EF4-FFF2-40B4-BE49-F238E27FC236}">
                <a16:creationId xmlns:a16="http://schemas.microsoft.com/office/drawing/2014/main" id="{2643245A-F47B-4F11-9359-581657071DE0}"/>
              </a:ext>
            </a:extLst>
          </p:cNvPr>
          <p:cNvSpPr>
            <a:spLocks noGrp="1"/>
          </p:cNvSpPr>
          <p:nvPr>
            <p:ph type="body" sz="quarter" idx="13"/>
          </p:nvPr>
        </p:nvSpPr>
        <p:spPr>
          <a:xfrm>
            <a:off x="4637050" y="3121876"/>
            <a:ext cx="7010453" cy="91841"/>
          </a:xfrm>
        </p:spPr>
        <p:txBody>
          <a:bodyPr/>
          <a:lstStyle/>
          <a:p>
            <a:endParaRPr lang="en-US"/>
          </a:p>
        </p:txBody>
      </p:sp>
      <p:sp>
        <p:nvSpPr>
          <p:cNvPr id="2" name="Title 1">
            <a:extLst>
              <a:ext uri="{FF2B5EF4-FFF2-40B4-BE49-F238E27FC236}">
                <a16:creationId xmlns:a16="http://schemas.microsoft.com/office/drawing/2014/main" id="{90B26B48-00A2-4116-B21A-4C35B4EE79A0}"/>
              </a:ext>
            </a:extLst>
          </p:cNvPr>
          <p:cNvSpPr>
            <a:spLocks noGrp="1"/>
          </p:cNvSpPr>
          <p:nvPr>
            <p:ph type="title" idx="4294967295"/>
          </p:nvPr>
        </p:nvSpPr>
        <p:spPr>
          <a:xfrm>
            <a:off x="1563688" y="4406900"/>
            <a:ext cx="10628312" cy="1362075"/>
          </a:xfrm>
          <a:prstGeom prst="rect">
            <a:avLst/>
          </a:prstGeom>
        </p:spPr>
        <p:txBody>
          <a:bodyPr/>
          <a:lstStyle/>
          <a:p>
            <a:br>
              <a:rPr lang="en-US" sz="3000"/>
            </a:br>
            <a:endParaRPr lang="en-US" sz="4000"/>
          </a:p>
        </p:txBody>
      </p:sp>
      <p:sp>
        <p:nvSpPr>
          <p:cNvPr id="3" name="Footer Placeholder 2">
            <a:extLst>
              <a:ext uri="{FF2B5EF4-FFF2-40B4-BE49-F238E27FC236}">
                <a16:creationId xmlns:a16="http://schemas.microsoft.com/office/drawing/2014/main" id="{F17F0013-C781-409B-AA5B-E8F13C58891B}"/>
              </a:ext>
            </a:extLst>
          </p:cNvPr>
          <p:cNvSpPr>
            <a:spLocks noGrp="1"/>
          </p:cNvSpPr>
          <p:nvPr>
            <p:ph type="ftr" sz="quarter" idx="14"/>
          </p:nvPr>
        </p:nvSpPr>
        <p:spPr/>
        <p:txBody>
          <a:body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FF2FB46D-BA87-440B-96AC-A04B605386E5}"/>
              </a:ext>
            </a:extLst>
          </p:cNvPr>
          <p:cNvSpPr>
            <a:spLocks noGrp="1"/>
          </p:cNvSpPr>
          <p:nvPr>
            <p:ph type="sldNum" sz="quarter" idx="15"/>
          </p:nvPr>
        </p:nvSpPr>
        <p:spPr/>
        <p:txBody>
          <a:bodyPr/>
          <a:lstStyle/>
          <a:p>
            <a:fld id="{7F4E9268-1612-8141-A5F6-8C1073305412}" type="slidenum">
              <a:rPr lang="en-US" smtClean="0"/>
              <a:pPr/>
              <a:t>32</a:t>
            </a:fld>
            <a:endParaRPr 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73901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C7267F-CDDB-2BBD-1159-1F259000EDC3}"/>
              </a:ext>
            </a:extLst>
          </p:cNvPr>
          <p:cNvSpPr>
            <a:spLocks noGrp="1"/>
          </p:cNvSpPr>
          <p:nvPr>
            <p:ph type="sldNum" sz="quarter" idx="15"/>
          </p:nvPr>
        </p:nvSpPr>
        <p:spPr/>
        <p:txBody>
          <a:bodyPr/>
          <a:lstStyle/>
          <a:p>
            <a:fld id="{7F4E9268-1612-8141-A5F6-8C1073305412}" type="slidenum">
              <a:rPr lang="en-US" smtClean="0"/>
              <a:pPr/>
              <a:t>33</a:t>
            </a:fld>
            <a:endParaRPr lang="en-US">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9C4B29FA-9C3F-9367-7402-5B85F061AB95}"/>
              </a:ext>
            </a:extLst>
          </p:cNvPr>
          <p:cNvSpPr>
            <a:spLocks noGrp="1"/>
          </p:cNvSpPr>
          <p:nvPr>
            <p:ph sz="quarter" idx="16"/>
          </p:nvPr>
        </p:nvSpPr>
        <p:spPr>
          <a:xfrm>
            <a:off x="1827201" y="1608082"/>
            <a:ext cx="9514416" cy="4463363"/>
          </a:xfrm>
        </p:spPr>
        <p:txBody>
          <a:bodyPr lIns="91440" tIns="45720" rIns="91440" bIns="45720" anchor="t"/>
          <a:lstStyle/>
          <a:p>
            <a:r>
              <a:rPr lang="en-US">
                <a:latin typeface="Calibri Light"/>
                <a:cs typeface="Calibri Light"/>
              </a:rPr>
              <a:t>Review and refine alignment of Healthy DC 2030 strategies and objectives with organizational, sectoral and city-wide priorities</a:t>
            </a:r>
          </a:p>
          <a:p>
            <a:r>
              <a:rPr lang="en-US">
                <a:latin typeface="Calibri Light"/>
                <a:cs typeface="Calibri Light"/>
              </a:rPr>
              <a:t>Prioritize topic areas and develop collective Action Plan</a:t>
            </a:r>
          </a:p>
          <a:p>
            <a:endParaRPr lang="en-US">
              <a:latin typeface="Calibri Light"/>
              <a:cs typeface="Calibri Light"/>
            </a:endParaRPr>
          </a:p>
          <a:p>
            <a:pPr lvl="1"/>
            <a:endParaRPr lang="en-US" sz="1400">
              <a:latin typeface="Calibri Light"/>
              <a:cs typeface="Calibri Light"/>
            </a:endParaRPr>
          </a:p>
          <a:p>
            <a:pPr lvl="2"/>
            <a:endParaRPr lang="en-US">
              <a:latin typeface="Calibri Light"/>
              <a:cs typeface="Calibri Light"/>
            </a:endParaRPr>
          </a:p>
          <a:p>
            <a:pPr lvl="2"/>
            <a:endParaRPr lang="en-US">
              <a:latin typeface="Calibri Light"/>
              <a:cs typeface="Calibri Light"/>
            </a:endParaRPr>
          </a:p>
        </p:txBody>
      </p:sp>
      <p:sp>
        <p:nvSpPr>
          <p:cNvPr id="4" name="Text Placeholder 3">
            <a:extLst>
              <a:ext uri="{FF2B5EF4-FFF2-40B4-BE49-F238E27FC236}">
                <a16:creationId xmlns:a16="http://schemas.microsoft.com/office/drawing/2014/main" id="{C267B1CE-9D4D-135D-0E4C-E5092E64B252}"/>
              </a:ext>
            </a:extLst>
          </p:cNvPr>
          <p:cNvSpPr>
            <a:spLocks noGrp="1"/>
          </p:cNvSpPr>
          <p:nvPr>
            <p:ph type="body" sz="quarter" idx="10"/>
          </p:nvPr>
        </p:nvSpPr>
        <p:spPr>
          <a:xfrm>
            <a:off x="1827202" y="395022"/>
            <a:ext cx="9514413" cy="563563"/>
          </a:xfrm>
        </p:spPr>
        <p:txBody>
          <a:bodyPr lIns="91440" tIns="45720" rIns="91440" bIns="45720" anchor="t"/>
          <a:lstStyle/>
          <a:p>
            <a:r>
              <a:rPr lang="en-US">
                <a:cs typeface="Calibri"/>
              </a:rPr>
              <a:t>Next Steps</a:t>
            </a:r>
            <a:endParaRPr lang="en-US"/>
          </a:p>
        </p:txBody>
      </p:sp>
      <p:sp>
        <p:nvSpPr>
          <p:cNvPr id="6" name="Footer Placeholder 5">
            <a:extLst>
              <a:ext uri="{FF2B5EF4-FFF2-40B4-BE49-F238E27FC236}">
                <a16:creationId xmlns:a16="http://schemas.microsoft.com/office/drawing/2014/main" id="{BED2FDAD-35B7-986C-689B-82528BA8DEB5}"/>
              </a:ext>
            </a:extLst>
          </p:cNvPr>
          <p:cNvSpPr>
            <a:spLocks noGrp="1"/>
          </p:cNvSpPr>
          <p:nvPr>
            <p:ph type="ftr" sz="quarter" idx="14"/>
          </p:nvPr>
        </p:nvSpPr>
        <p:spPr/>
        <p:txBody>
          <a:body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98813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928C1C-5B27-F689-8B7D-62BF99532501}"/>
              </a:ext>
            </a:extLst>
          </p:cNvPr>
          <p:cNvSpPr>
            <a:spLocks noGrp="1"/>
          </p:cNvSpPr>
          <p:nvPr>
            <p:ph type="sldNum" sz="quarter" idx="15"/>
          </p:nvPr>
        </p:nvSpPr>
        <p:spPr/>
        <p:txBody>
          <a:bodyPr/>
          <a:lstStyle/>
          <a:p>
            <a:pPr defTabSz="457200"/>
            <a:fld id="{7F4E9268-1612-8141-A5F6-8C1073305412}" type="slidenum">
              <a:rPr lang="en-US" smtClean="0"/>
              <a:pPr defTabSz="457200"/>
              <a:t>34</a:t>
            </a:fld>
            <a:endParaRPr lang="en-US"/>
          </a:p>
        </p:txBody>
      </p:sp>
      <p:sp>
        <p:nvSpPr>
          <p:cNvPr id="4" name="Text Placeholder 3">
            <a:extLst>
              <a:ext uri="{FF2B5EF4-FFF2-40B4-BE49-F238E27FC236}">
                <a16:creationId xmlns:a16="http://schemas.microsoft.com/office/drawing/2014/main" id="{359D2CE7-99BB-180E-80C3-8D710C431EDA}"/>
              </a:ext>
            </a:extLst>
          </p:cNvPr>
          <p:cNvSpPr>
            <a:spLocks noGrp="1"/>
          </p:cNvSpPr>
          <p:nvPr>
            <p:ph type="body" sz="quarter" idx="10"/>
          </p:nvPr>
        </p:nvSpPr>
        <p:spPr/>
        <p:txBody>
          <a:bodyPr/>
          <a:lstStyle/>
          <a:p>
            <a:r>
              <a:rPr lang="en-US"/>
              <a:t>Healthy DC 2030 Steering Committee Launch </a:t>
            </a:r>
          </a:p>
        </p:txBody>
      </p:sp>
      <p:sp>
        <p:nvSpPr>
          <p:cNvPr id="5" name="Text Placeholder 4">
            <a:extLst>
              <a:ext uri="{FF2B5EF4-FFF2-40B4-BE49-F238E27FC236}">
                <a16:creationId xmlns:a16="http://schemas.microsoft.com/office/drawing/2014/main" id="{5A8DB814-4FDA-6B58-84F9-89C6E800497C}"/>
              </a:ext>
            </a:extLst>
          </p:cNvPr>
          <p:cNvSpPr>
            <a:spLocks noGrp="1"/>
          </p:cNvSpPr>
          <p:nvPr>
            <p:ph type="body" sz="quarter" idx="11"/>
          </p:nvPr>
        </p:nvSpPr>
        <p:spPr>
          <a:xfrm>
            <a:off x="1826685" y="1109064"/>
            <a:ext cx="9514415" cy="333375"/>
          </a:xfrm>
        </p:spPr>
        <p:txBody>
          <a:bodyPr>
            <a:noAutofit/>
          </a:bodyPr>
          <a:lstStyle/>
          <a:p>
            <a:r>
              <a:rPr lang="en-US" b="1">
                <a:solidFill>
                  <a:srgbClr val="C00000"/>
                </a:solidFill>
              </a:rPr>
              <a:t>Quarterly Meetings &amp; Proposed Agenda </a:t>
            </a:r>
          </a:p>
        </p:txBody>
      </p:sp>
      <p:sp>
        <p:nvSpPr>
          <p:cNvPr id="6" name="Footer Placeholder 5">
            <a:extLst>
              <a:ext uri="{FF2B5EF4-FFF2-40B4-BE49-F238E27FC236}">
                <a16:creationId xmlns:a16="http://schemas.microsoft.com/office/drawing/2014/main" id="{F31B989D-0978-2272-BB83-1A13F3483203}"/>
              </a:ext>
            </a:extLst>
          </p:cNvPr>
          <p:cNvSpPr>
            <a:spLocks noGrp="1"/>
          </p:cNvSpPr>
          <p:nvPr>
            <p:ph type="ftr" sz="quarter" idx="14"/>
          </p:nvPr>
        </p:nvSpPr>
        <p:spPr/>
        <p:txBody>
          <a:bodyPr/>
          <a:lstStyle/>
          <a:p>
            <a:pPr defTabSz="457200"/>
            <a:r>
              <a:rPr lang="en-US"/>
              <a:t>Copyright 2022 DC Health | Government of the District of Columbia</a:t>
            </a:r>
          </a:p>
        </p:txBody>
      </p:sp>
      <p:graphicFrame>
        <p:nvGraphicFramePr>
          <p:cNvPr id="7" name="Content Placeholder 6">
            <a:extLst>
              <a:ext uri="{FF2B5EF4-FFF2-40B4-BE49-F238E27FC236}">
                <a16:creationId xmlns:a16="http://schemas.microsoft.com/office/drawing/2014/main" id="{EA920F6C-79EB-4BB8-A25B-B5C18393CCEB}"/>
              </a:ext>
            </a:extLst>
          </p:cNvPr>
          <p:cNvGraphicFramePr>
            <a:graphicFrameLocks noGrp="1"/>
          </p:cNvGraphicFramePr>
          <p:nvPr>
            <p:ph sz="quarter" idx="16"/>
            <p:extLst>
              <p:ext uri="{D42A27DB-BD31-4B8C-83A1-F6EECF244321}">
                <p14:modId xmlns:p14="http://schemas.microsoft.com/office/powerpoint/2010/main" val="2103966589"/>
              </p:ext>
            </p:extLst>
          </p:nvPr>
        </p:nvGraphicFramePr>
        <p:xfrm>
          <a:off x="1925660" y="1995558"/>
          <a:ext cx="9766668" cy="3717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8841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F7B577-5D30-7960-8BC3-C278F3DE9298}"/>
              </a:ext>
            </a:extLst>
          </p:cNvPr>
          <p:cNvSpPr>
            <a:spLocks noGrp="1"/>
          </p:cNvSpPr>
          <p:nvPr>
            <p:ph type="sldNum" sz="quarter" idx="15"/>
          </p:nvPr>
        </p:nvSpPr>
        <p:spPr/>
        <p:txBody>
          <a:bodyPr/>
          <a:lstStyle/>
          <a:p>
            <a:pPr defTabSz="457200"/>
            <a:fld id="{7F4E9268-1612-8141-A5F6-8C1073305412}" type="slidenum">
              <a:rPr lang="en-US" smtClean="0"/>
              <a:pPr defTabSz="457200"/>
              <a:t>35</a:t>
            </a:fld>
            <a:endParaRPr lang="en-US"/>
          </a:p>
        </p:txBody>
      </p:sp>
      <p:sp>
        <p:nvSpPr>
          <p:cNvPr id="3" name="Content Placeholder 2">
            <a:extLst>
              <a:ext uri="{FF2B5EF4-FFF2-40B4-BE49-F238E27FC236}">
                <a16:creationId xmlns:a16="http://schemas.microsoft.com/office/drawing/2014/main" id="{7B7D594D-BCBD-D406-AEE4-0918B54DEDB1}"/>
              </a:ext>
            </a:extLst>
          </p:cNvPr>
          <p:cNvSpPr>
            <a:spLocks noGrp="1"/>
          </p:cNvSpPr>
          <p:nvPr>
            <p:ph sz="quarter" idx="16"/>
          </p:nvPr>
        </p:nvSpPr>
        <p:spPr>
          <a:xfrm>
            <a:off x="1827201" y="1835876"/>
            <a:ext cx="9514416" cy="4143472"/>
          </a:xfrm>
        </p:spPr>
        <p:txBody>
          <a:bodyPr lIns="91440" tIns="45720" rIns="91440" bIns="45720" anchor="t">
            <a:normAutofit/>
          </a:bodyPr>
          <a:lstStyle/>
          <a:p>
            <a:pPr marL="457200" lvl="1" indent="0">
              <a:buNone/>
            </a:pPr>
            <a:endParaRPr lang="en-US" b="1"/>
          </a:p>
          <a:p>
            <a:pPr>
              <a:buFont typeface="Wingdings"/>
              <a:buChar char="ü"/>
            </a:pPr>
            <a:r>
              <a:rPr lang="en-US" b="1">
                <a:latin typeface="Calibri Light"/>
                <a:cs typeface="Calibri Light"/>
              </a:rPr>
              <a:t>Today  June 2023 </a:t>
            </a:r>
          </a:p>
          <a:p>
            <a:pPr lvl="1"/>
            <a:r>
              <a:rPr lang="en-US" b="1">
                <a:latin typeface="Calibri Light"/>
                <a:cs typeface="Calibri Light"/>
              </a:rPr>
              <a:t> </a:t>
            </a:r>
            <a:r>
              <a:rPr lang="en-US" b="1">
                <a:solidFill>
                  <a:srgbClr val="C00000"/>
                </a:solidFill>
                <a:latin typeface="Calibri Light"/>
                <a:cs typeface="Calibri Light"/>
              </a:rPr>
              <a:t>June 28th 2023</a:t>
            </a:r>
            <a:endParaRPr lang="en-US" b="1">
              <a:latin typeface="Calibri Light"/>
              <a:cs typeface="Calibri Light"/>
            </a:endParaRPr>
          </a:p>
          <a:p>
            <a:pPr marL="0" indent="0">
              <a:buNone/>
            </a:pPr>
            <a:endParaRPr lang="en-US" b="1">
              <a:solidFill>
                <a:srgbClr val="C00000"/>
              </a:solidFill>
              <a:latin typeface="Calibri Light"/>
              <a:cs typeface="Calibri Light"/>
            </a:endParaRPr>
          </a:p>
          <a:p>
            <a:pPr marL="0" indent="0">
              <a:buNone/>
            </a:pPr>
            <a:r>
              <a:rPr lang="en-US" b="1">
                <a:solidFill>
                  <a:srgbClr val="C00000"/>
                </a:solidFill>
                <a:latin typeface="Calibri Light"/>
                <a:cs typeface="Calibri Light"/>
              </a:rPr>
              <a:t>Confirmed: </a:t>
            </a:r>
            <a:endParaRPr lang="en-US" b="1">
              <a:solidFill>
                <a:srgbClr val="C00000"/>
              </a:solidFill>
            </a:endParaRPr>
          </a:p>
          <a:p>
            <a:r>
              <a:rPr lang="en-US">
                <a:latin typeface="Calibri Light"/>
                <a:cs typeface="Calibri Light"/>
              </a:rPr>
              <a:t>September 2023 – 4</a:t>
            </a:r>
            <a:r>
              <a:rPr lang="en-US" baseline="30000">
                <a:latin typeface="Calibri Light"/>
                <a:cs typeface="Calibri Light"/>
              </a:rPr>
              <a:t>th</a:t>
            </a:r>
            <a:r>
              <a:rPr lang="en-US">
                <a:latin typeface="Calibri Light"/>
                <a:cs typeface="Calibri Light"/>
              </a:rPr>
              <a:t> Wednesday</a:t>
            </a:r>
          </a:p>
          <a:p>
            <a:pPr lvl="1"/>
            <a:r>
              <a:rPr lang="en-US">
                <a:solidFill>
                  <a:srgbClr val="C00000"/>
                </a:solidFill>
                <a:latin typeface="Calibri Light"/>
                <a:cs typeface="Calibri Light"/>
              </a:rPr>
              <a:t> September 27</a:t>
            </a:r>
            <a:r>
              <a:rPr lang="en-US" baseline="30000">
                <a:solidFill>
                  <a:srgbClr val="C00000"/>
                </a:solidFill>
                <a:latin typeface="Calibri Light"/>
                <a:cs typeface="Calibri Light"/>
              </a:rPr>
              <a:t>th</a:t>
            </a:r>
            <a:r>
              <a:rPr lang="en-US">
                <a:solidFill>
                  <a:srgbClr val="C00000"/>
                </a:solidFill>
                <a:latin typeface="Calibri Light"/>
                <a:cs typeface="Calibri Light"/>
              </a:rPr>
              <a:t> , 2023</a:t>
            </a:r>
          </a:p>
          <a:p>
            <a:r>
              <a:rPr lang="en-US">
                <a:latin typeface="Calibri Light"/>
                <a:cs typeface="Calibri Light"/>
              </a:rPr>
              <a:t>December 2023 – 2</a:t>
            </a:r>
            <a:r>
              <a:rPr lang="en-US" baseline="30000">
                <a:latin typeface="Calibri Light"/>
                <a:cs typeface="Calibri Light"/>
              </a:rPr>
              <a:t>nd</a:t>
            </a:r>
            <a:r>
              <a:rPr lang="en-US">
                <a:latin typeface="Calibri Light"/>
                <a:cs typeface="Calibri Light"/>
              </a:rPr>
              <a:t> Wednesday</a:t>
            </a:r>
          </a:p>
          <a:p>
            <a:pPr lvl="1"/>
            <a:r>
              <a:rPr lang="en-US">
                <a:solidFill>
                  <a:srgbClr val="C00000"/>
                </a:solidFill>
                <a:latin typeface="Calibri Light"/>
                <a:cs typeface="Calibri Light"/>
              </a:rPr>
              <a:t>December 13</a:t>
            </a:r>
            <a:r>
              <a:rPr lang="en-US" baseline="30000">
                <a:solidFill>
                  <a:srgbClr val="C00000"/>
                </a:solidFill>
                <a:latin typeface="Calibri Light"/>
                <a:cs typeface="Calibri Light"/>
              </a:rPr>
              <a:t>th</a:t>
            </a:r>
            <a:r>
              <a:rPr lang="en-US">
                <a:solidFill>
                  <a:srgbClr val="C00000"/>
                </a:solidFill>
                <a:latin typeface="Calibri Light"/>
                <a:cs typeface="Calibri Light"/>
              </a:rPr>
              <a:t>, 2023</a:t>
            </a:r>
          </a:p>
          <a:p>
            <a:endParaRPr lang="en-US"/>
          </a:p>
        </p:txBody>
      </p:sp>
      <p:sp>
        <p:nvSpPr>
          <p:cNvPr id="4" name="Text Placeholder 3">
            <a:extLst>
              <a:ext uri="{FF2B5EF4-FFF2-40B4-BE49-F238E27FC236}">
                <a16:creationId xmlns:a16="http://schemas.microsoft.com/office/drawing/2014/main" id="{DE7A672F-26AB-EE5E-ACCE-811C724E9445}"/>
              </a:ext>
            </a:extLst>
          </p:cNvPr>
          <p:cNvSpPr>
            <a:spLocks noGrp="1"/>
          </p:cNvSpPr>
          <p:nvPr>
            <p:ph type="body" sz="quarter" idx="10"/>
          </p:nvPr>
        </p:nvSpPr>
        <p:spPr/>
        <p:txBody>
          <a:bodyPr/>
          <a:lstStyle/>
          <a:p>
            <a:r>
              <a:rPr lang="en-US"/>
              <a:t>Healthy DC 2030 Steering Committee 2023</a:t>
            </a:r>
          </a:p>
        </p:txBody>
      </p:sp>
      <p:sp>
        <p:nvSpPr>
          <p:cNvPr id="5" name="Text Placeholder 4">
            <a:extLst>
              <a:ext uri="{FF2B5EF4-FFF2-40B4-BE49-F238E27FC236}">
                <a16:creationId xmlns:a16="http://schemas.microsoft.com/office/drawing/2014/main" id="{616D4950-1A8E-1D82-42FE-0D442CBE5242}"/>
              </a:ext>
            </a:extLst>
          </p:cNvPr>
          <p:cNvSpPr>
            <a:spLocks noGrp="1"/>
          </p:cNvSpPr>
          <p:nvPr>
            <p:ph type="body" sz="quarter" idx="11"/>
          </p:nvPr>
        </p:nvSpPr>
        <p:spPr/>
        <p:txBody>
          <a:bodyPr>
            <a:normAutofit fontScale="85000" lnSpcReduction="20000"/>
          </a:bodyPr>
          <a:lstStyle/>
          <a:p>
            <a:r>
              <a:rPr lang="en-US" b="1">
                <a:solidFill>
                  <a:srgbClr val="C00000"/>
                </a:solidFill>
              </a:rPr>
              <a:t>Future Meetings - Proposed</a:t>
            </a:r>
            <a:endParaRPr lang="en-US"/>
          </a:p>
        </p:txBody>
      </p:sp>
      <p:sp>
        <p:nvSpPr>
          <p:cNvPr id="6" name="Footer Placeholder 5">
            <a:extLst>
              <a:ext uri="{FF2B5EF4-FFF2-40B4-BE49-F238E27FC236}">
                <a16:creationId xmlns:a16="http://schemas.microsoft.com/office/drawing/2014/main" id="{A7BE5B43-0217-7F1C-72F5-52F89AABD76D}"/>
              </a:ext>
            </a:extLst>
          </p:cNvPr>
          <p:cNvSpPr>
            <a:spLocks noGrp="1"/>
          </p:cNvSpPr>
          <p:nvPr>
            <p:ph type="ftr" sz="quarter" idx="14"/>
          </p:nvPr>
        </p:nvSpPr>
        <p:spPr/>
        <p:txBody>
          <a:bodyPr/>
          <a:lstStyle/>
          <a:p>
            <a:pPr defTabSz="457200"/>
            <a:r>
              <a:rPr lang="en-US"/>
              <a:t>Copyright 2022 DC Health | Government of the District of Columbia</a:t>
            </a:r>
          </a:p>
        </p:txBody>
      </p:sp>
    </p:spTree>
    <p:extLst>
      <p:ext uri="{BB962C8B-B14F-4D97-AF65-F5344CB8AC3E}">
        <p14:creationId xmlns:p14="http://schemas.microsoft.com/office/powerpoint/2010/main" val="210474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E88B8F-A572-99C6-078F-688FA5C8B9CB}"/>
              </a:ext>
            </a:extLst>
          </p:cNvPr>
          <p:cNvSpPr>
            <a:spLocks noGrp="1"/>
          </p:cNvSpPr>
          <p:nvPr>
            <p:ph type="ftr" sz="quarter" idx="14"/>
          </p:nvPr>
        </p:nvSpPr>
        <p:spPr/>
        <p:txBody>
          <a:body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sp>
        <p:nvSpPr>
          <p:cNvPr id="3" name="Slide Number Placeholder 2">
            <a:extLst>
              <a:ext uri="{FF2B5EF4-FFF2-40B4-BE49-F238E27FC236}">
                <a16:creationId xmlns:a16="http://schemas.microsoft.com/office/drawing/2014/main" id="{9C76AF1D-659D-8101-FC64-ABBCA428874F}"/>
              </a:ext>
            </a:extLst>
          </p:cNvPr>
          <p:cNvSpPr>
            <a:spLocks noGrp="1"/>
          </p:cNvSpPr>
          <p:nvPr>
            <p:ph type="sldNum" sz="quarter" idx="15"/>
          </p:nvPr>
        </p:nvSpPr>
        <p:spPr/>
        <p:txBody>
          <a:bodyPr/>
          <a:lstStyle/>
          <a:p>
            <a:fld id="{7F4E9268-1612-8141-A5F6-8C1073305412}" type="slidenum">
              <a:rPr lang="en-US" smtClean="0"/>
              <a:pPr/>
              <a:t>4</a:t>
            </a:fld>
            <a:endParaRPr lang="en-US">
              <a:latin typeface="Calibri Light" panose="020F0302020204030204" pitchFamily="34" charset="0"/>
              <a:cs typeface="Calibri Light" panose="020F0302020204030204" pitchFamily="34" charset="0"/>
            </a:endParaRPr>
          </a:p>
        </p:txBody>
      </p:sp>
      <p:sp>
        <p:nvSpPr>
          <p:cNvPr id="4" name="Content Placeholder 3">
            <a:extLst>
              <a:ext uri="{FF2B5EF4-FFF2-40B4-BE49-F238E27FC236}">
                <a16:creationId xmlns:a16="http://schemas.microsoft.com/office/drawing/2014/main" id="{5A1B596F-FFFC-DDDE-FBD4-18762215AC56}"/>
              </a:ext>
            </a:extLst>
          </p:cNvPr>
          <p:cNvSpPr>
            <a:spLocks noGrp="1"/>
          </p:cNvSpPr>
          <p:nvPr>
            <p:ph sz="quarter" idx="16"/>
          </p:nvPr>
        </p:nvSpPr>
        <p:spPr/>
        <p:txBody>
          <a:bodyPr lIns="91440" tIns="45720" rIns="91440" bIns="45720" anchor="t"/>
          <a:lstStyle/>
          <a:p>
            <a:pPr marL="0" indent="0">
              <a:buNone/>
            </a:pPr>
            <a:endParaRPr lang="en-US">
              <a:latin typeface="Calibri Light"/>
              <a:cs typeface="Calibri Light"/>
            </a:endParaRPr>
          </a:p>
          <a:p>
            <a:pPr marL="0" indent="0">
              <a:buNone/>
            </a:pPr>
            <a:endParaRPr lang="en-US">
              <a:latin typeface="Calibri Light"/>
              <a:cs typeface="Calibri Light"/>
            </a:endParaRPr>
          </a:p>
          <a:p>
            <a:pPr marL="0" indent="0">
              <a:buNone/>
            </a:pPr>
            <a:r>
              <a:rPr lang="en-US" b="1">
                <a:solidFill>
                  <a:srgbClr val="C00000"/>
                </a:solidFill>
                <a:latin typeface="Calibri Light"/>
                <a:cs typeface="Calibri Light"/>
              </a:rPr>
              <a:t>        </a:t>
            </a:r>
            <a:endParaRPr lang="en-US" b="1">
              <a:solidFill>
                <a:srgbClr val="C00000"/>
              </a:solidFill>
            </a:endParaRPr>
          </a:p>
          <a:p>
            <a:pPr marL="0" indent="0">
              <a:buNone/>
            </a:pPr>
            <a:r>
              <a:rPr lang="en-US" b="1">
                <a:solidFill>
                  <a:srgbClr val="C00000"/>
                </a:solidFill>
                <a:latin typeface="Calibri Light"/>
                <a:cs typeface="Calibri Light"/>
              </a:rPr>
              <a:t>             Thanks to each of you who have taken the time to join us today! </a:t>
            </a:r>
            <a:endParaRPr lang="en-US" b="1">
              <a:solidFill>
                <a:srgbClr val="C00000"/>
              </a:solidFill>
            </a:endParaRPr>
          </a:p>
          <a:p>
            <a:endParaRPr lang="en-US"/>
          </a:p>
          <a:p>
            <a:pPr marL="0" indent="0">
              <a:buNone/>
            </a:pPr>
            <a:r>
              <a:rPr lang="en-US">
                <a:latin typeface="Calibri Light"/>
                <a:cs typeface="Calibri Light"/>
              </a:rPr>
              <a:t>                 - Please take a moment to type your name and organization.</a:t>
            </a:r>
            <a:endParaRPr lang="en-US"/>
          </a:p>
        </p:txBody>
      </p:sp>
      <p:sp>
        <p:nvSpPr>
          <p:cNvPr id="5" name="Text Placeholder 4">
            <a:extLst>
              <a:ext uri="{FF2B5EF4-FFF2-40B4-BE49-F238E27FC236}">
                <a16:creationId xmlns:a16="http://schemas.microsoft.com/office/drawing/2014/main" id="{74ACEF63-17E0-3477-D851-CA20D1CE665D}"/>
              </a:ext>
            </a:extLst>
          </p:cNvPr>
          <p:cNvSpPr>
            <a:spLocks noGrp="1"/>
          </p:cNvSpPr>
          <p:nvPr>
            <p:ph type="body" sz="quarter" idx="10"/>
          </p:nvPr>
        </p:nvSpPr>
        <p:spPr/>
        <p:txBody>
          <a:bodyPr lIns="91440" tIns="45720" rIns="91440" bIns="45720" anchor="t"/>
          <a:lstStyle/>
          <a:p>
            <a:r>
              <a:rPr lang="en-US">
                <a:ea typeface="+mn-lt"/>
                <a:cs typeface="+mn-lt"/>
              </a:rPr>
              <a:t>Self-Introductions</a:t>
            </a:r>
          </a:p>
        </p:txBody>
      </p:sp>
    </p:spTree>
    <p:extLst>
      <p:ext uri="{BB962C8B-B14F-4D97-AF65-F5344CB8AC3E}">
        <p14:creationId xmlns:p14="http://schemas.microsoft.com/office/powerpoint/2010/main" val="664137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74AFF8-A4B0-1AD7-9880-27A7E75A3E65}"/>
              </a:ext>
            </a:extLst>
          </p:cNvPr>
          <p:cNvSpPr>
            <a:spLocks noGrp="1"/>
          </p:cNvSpPr>
          <p:nvPr>
            <p:ph type="ftr"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747476"/>
                </a:solidFill>
                <a:effectLst/>
                <a:uLnTx/>
                <a:uFillTx/>
                <a:latin typeface="Calibri Light" panose="020F0302020204030204" pitchFamily="34" charset="0"/>
                <a:ea typeface="+mn-ea"/>
                <a:cs typeface="Calibri Light" panose="020F0302020204030204" pitchFamily="34" charset="0"/>
              </a:rPr>
              <a:t>*** DRAFT ***</a:t>
            </a:r>
          </a:p>
        </p:txBody>
      </p:sp>
      <p:sp>
        <p:nvSpPr>
          <p:cNvPr id="3" name="Slide Number Placeholder 2">
            <a:extLst>
              <a:ext uri="{FF2B5EF4-FFF2-40B4-BE49-F238E27FC236}">
                <a16:creationId xmlns:a16="http://schemas.microsoft.com/office/drawing/2014/main" id="{F4E5F3C1-162B-E793-CEA1-C7CE8AD794C4}"/>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4E9268-1612-8141-A5F6-8C1073305412}" type="slidenum">
              <a:rPr kumimoji="0" lang="en-US" sz="800" b="0" i="0" u="none" strike="noStrike" kern="1200" cap="none" spc="0" normalizeH="0" baseline="0" noProof="0" smtClean="0">
                <a:ln>
                  <a:noFill/>
                </a:ln>
                <a:solidFill>
                  <a:srgbClr val="747476"/>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747476"/>
              </a:solidFill>
              <a:effectLst/>
              <a:uLnTx/>
              <a:uFillTx/>
              <a:latin typeface="Calibri Light" panose="020F0302020204030204" pitchFamily="34" charset="0"/>
              <a:cs typeface="Calibri Light" panose="020F0302020204030204" pitchFamily="34" charset="0"/>
            </a:endParaRPr>
          </a:p>
        </p:txBody>
      </p:sp>
      <p:sp>
        <p:nvSpPr>
          <p:cNvPr id="6" name="Text Placeholder 5">
            <a:extLst>
              <a:ext uri="{FF2B5EF4-FFF2-40B4-BE49-F238E27FC236}">
                <a16:creationId xmlns:a16="http://schemas.microsoft.com/office/drawing/2014/main" id="{96573195-B3A9-43BA-9979-70C8E11008EA}"/>
              </a:ext>
            </a:extLst>
          </p:cNvPr>
          <p:cNvSpPr>
            <a:spLocks noGrp="1"/>
          </p:cNvSpPr>
          <p:nvPr>
            <p:ph type="body" sz="quarter" idx="10"/>
          </p:nvPr>
        </p:nvSpPr>
        <p:spPr>
          <a:xfrm>
            <a:off x="5260523" y="2609851"/>
            <a:ext cx="6342472" cy="563563"/>
          </a:xfrm>
        </p:spPr>
        <p:txBody>
          <a:bodyPr>
            <a:normAutofit/>
          </a:bodyPr>
          <a:lstStyle/>
          <a:p>
            <a:r>
              <a:rPr lang="en-US"/>
              <a:t>Quick Refresh</a:t>
            </a:r>
          </a:p>
        </p:txBody>
      </p:sp>
      <p:sp>
        <p:nvSpPr>
          <p:cNvPr id="7" name="Text Placeholder 6">
            <a:extLst>
              <a:ext uri="{FF2B5EF4-FFF2-40B4-BE49-F238E27FC236}">
                <a16:creationId xmlns:a16="http://schemas.microsoft.com/office/drawing/2014/main" id="{A29BB053-197B-1436-09AF-EA278C4E5463}"/>
              </a:ext>
            </a:extLst>
          </p:cNvPr>
          <p:cNvSpPr>
            <a:spLocks noGrp="1"/>
          </p:cNvSpPr>
          <p:nvPr>
            <p:ph type="body" sz="quarter" idx="11"/>
          </p:nvPr>
        </p:nvSpPr>
        <p:spPr/>
        <p:txBody>
          <a:bodyPr>
            <a:normAutofit fontScale="85000" lnSpcReduction="20000"/>
          </a:bodyPr>
          <a:lstStyle/>
          <a:p>
            <a:r>
              <a:rPr lang="en-US"/>
              <a:t>Healthy DC 2030 Development Process</a:t>
            </a:r>
          </a:p>
        </p:txBody>
      </p:sp>
      <p:sp>
        <p:nvSpPr>
          <p:cNvPr id="8" name="Text Placeholder 7">
            <a:extLst>
              <a:ext uri="{FF2B5EF4-FFF2-40B4-BE49-F238E27FC236}">
                <a16:creationId xmlns:a16="http://schemas.microsoft.com/office/drawing/2014/main" id="{2573A933-CA45-1E8C-807D-112911085162}"/>
              </a:ext>
            </a:extLst>
          </p:cNvPr>
          <p:cNvSpPr>
            <a:spLocks noGrp="1"/>
          </p:cNvSpPr>
          <p:nvPr>
            <p:ph type="body" sz="quarter" idx="13"/>
          </p:nvPr>
        </p:nvSpPr>
        <p:spPr/>
        <p:txBody>
          <a:bodyPr>
            <a:normAutofit fontScale="25000" lnSpcReduction="20000"/>
          </a:bodyPr>
          <a:lstStyle/>
          <a:p>
            <a:r>
              <a:rPr lang="en-US"/>
              <a:t>Why</a:t>
            </a:r>
          </a:p>
        </p:txBody>
      </p:sp>
    </p:spTree>
    <p:extLst>
      <p:ext uri="{BB962C8B-B14F-4D97-AF65-F5344CB8AC3E}">
        <p14:creationId xmlns:p14="http://schemas.microsoft.com/office/powerpoint/2010/main" val="305538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70BB92E9-22A2-5946-91B2-5C52CFF3B7CC}"/>
              </a:ext>
            </a:extLst>
          </p:cNvPr>
          <p:cNvSpPr>
            <a:spLocks noGrp="1"/>
          </p:cNvSpPr>
          <p:nvPr>
            <p:ph sz="quarter" idx="16"/>
          </p:nvPr>
        </p:nvSpPr>
        <p:spPr>
          <a:xfrm>
            <a:off x="1827201" y="1948495"/>
            <a:ext cx="9514416" cy="563563"/>
          </a:xfrm>
        </p:spPr>
        <p:txBody>
          <a:bodyPr lIns="91440" tIns="45720" rIns="91440" bIns="45720" anchor="t"/>
          <a:lstStyle/>
          <a:p>
            <a:r>
              <a:rPr lang="en-US" sz="2800">
                <a:latin typeface="Calibri Light"/>
                <a:cs typeface="Calibri Light"/>
              </a:rPr>
              <a:t>A cycle that works collaboratively across sectors to assess community health; develop goals, objectives, and targets; and recommend strategies that will improve population health.</a:t>
            </a:r>
            <a:endParaRPr lang="en-US"/>
          </a:p>
        </p:txBody>
      </p:sp>
      <p:sp>
        <p:nvSpPr>
          <p:cNvPr id="12" name="Text Placeholder 11">
            <a:extLst>
              <a:ext uri="{FF2B5EF4-FFF2-40B4-BE49-F238E27FC236}">
                <a16:creationId xmlns:a16="http://schemas.microsoft.com/office/drawing/2014/main" id="{3D050399-3C9E-7145-ADAF-28258787495D}"/>
              </a:ext>
            </a:extLst>
          </p:cNvPr>
          <p:cNvSpPr>
            <a:spLocks noGrp="1"/>
          </p:cNvSpPr>
          <p:nvPr>
            <p:ph type="body" sz="quarter" idx="10"/>
          </p:nvPr>
        </p:nvSpPr>
        <p:spPr>
          <a:xfrm>
            <a:off x="1827202" y="439357"/>
            <a:ext cx="9514413" cy="928469"/>
          </a:xfrm>
        </p:spPr>
        <p:txBody>
          <a:bodyPr lIns="91440" tIns="45720" rIns="91440" bIns="45720" anchor="t"/>
          <a:lstStyle/>
          <a:p>
            <a:pPr marL="7620" indent="-7620"/>
            <a:r>
              <a:rPr lang="en-US"/>
              <a:t>Community Health Improvement Process</a:t>
            </a:r>
            <a:endParaRPr lang="en-US">
              <a:cs typeface="Calibri"/>
            </a:endParaRPr>
          </a:p>
        </p:txBody>
      </p:sp>
      <p:sp>
        <p:nvSpPr>
          <p:cNvPr id="14" name="Text Placeholder 13">
            <a:extLst>
              <a:ext uri="{FF2B5EF4-FFF2-40B4-BE49-F238E27FC236}">
                <a16:creationId xmlns:a16="http://schemas.microsoft.com/office/drawing/2014/main" id="{83A4880E-FB6A-F649-B11A-6B3775FE717B}"/>
              </a:ext>
            </a:extLst>
          </p:cNvPr>
          <p:cNvSpPr>
            <a:spLocks noGrp="1"/>
          </p:cNvSpPr>
          <p:nvPr>
            <p:ph type="body" sz="quarter" idx="11"/>
          </p:nvPr>
        </p:nvSpPr>
        <p:spPr>
          <a:xfrm>
            <a:off x="1827201" y="1510226"/>
            <a:ext cx="9514415" cy="333375"/>
          </a:xfrm>
        </p:spPr>
        <p:txBody>
          <a:bodyPr lIns="91440" tIns="45720" rIns="91440" bIns="45720" anchor="t"/>
          <a:lstStyle/>
          <a:p>
            <a:pPr marL="7620" indent="-7620"/>
            <a:r>
              <a:rPr lang="en-US" b="1">
                <a:solidFill>
                  <a:schemeClr val="tx2"/>
                </a:solidFill>
                <a:cs typeface="Calibri"/>
              </a:rPr>
              <a:t>Background</a:t>
            </a:r>
            <a:endParaRPr lang="en-US">
              <a:solidFill>
                <a:schemeClr val="tx2"/>
              </a:solidFill>
            </a:endParaRPr>
          </a:p>
        </p:txBody>
      </p:sp>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a:xfrm>
            <a:off x="6428203" y="6396386"/>
            <a:ext cx="4975321" cy="338602"/>
          </a:xfrm>
        </p:spPr>
        <p:txBody>
          <a:bodyPr/>
          <a:lstStyle/>
          <a:p>
            <a:r>
              <a:rPr lang="en-US"/>
              <a:t>Copyright 2022 DC Health | Government of the District of Columbia</a:t>
            </a:r>
          </a:p>
        </p:txBody>
      </p:sp>
    </p:spTree>
    <p:extLst>
      <p:ext uri="{BB962C8B-B14F-4D97-AF65-F5344CB8AC3E}">
        <p14:creationId xmlns:p14="http://schemas.microsoft.com/office/powerpoint/2010/main" val="2586832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E1B9C4-6A7C-DC6F-F3F7-A5578A161549}"/>
              </a:ext>
            </a:extLst>
          </p:cNvPr>
          <p:cNvSpPr>
            <a:spLocks noGrp="1"/>
          </p:cNvSpPr>
          <p:nvPr>
            <p:ph type="ftr" sz="quarter" idx="14"/>
          </p:nvPr>
        </p:nvSpPr>
        <p:spPr/>
        <p:txBody>
          <a:bodyPr/>
          <a:lstStyle/>
          <a:p>
            <a:r>
              <a:rPr lang="en-US"/>
              <a:t>*** DRAFT ***</a:t>
            </a:r>
            <a:endParaRPr lang="en-US">
              <a:latin typeface="Calibri Light" panose="020F0302020204030204" pitchFamily="34" charset="0"/>
              <a:cs typeface="Calibri Light" panose="020F0302020204030204" pitchFamily="34" charset="0"/>
            </a:endParaRPr>
          </a:p>
        </p:txBody>
      </p:sp>
      <p:sp>
        <p:nvSpPr>
          <p:cNvPr id="3" name="Slide Number Placeholder 2">
            <a:extLst>
              <a:ext uri="{FF2B5EF4-FFF2-40B4-BE49-F238E27FC236}">
                <a16:creationId xmlns:a16="http://schemas.microsoft.com/office/drawing/2014/main" id="{656F11D9-FCC0-031E-E8AC-FA0D52E2CFBE}"/>
              </a:ext>
            </a:extLst>
          </p:cNvPr>
          <p:cNvSpPr>
            <a:spLocks noGrp="1"/>
          </p:cNvSpPr>
          <p:nvPr>
            <p:ph type="sldNum" sz="quarter" idx="15"/>
          </p:nvPr>
        </p:nvSpPr>
        <p:spPr/>
        <p:txBody>
          <a:bodyPr/>
          <a:lstStyle/>
          <a:p>
            <a:fld id="{7F4E9268-1612-8141-A5F6-8C1073305412}" type="slidenum">
              <a:rPr lang="en-US" smtClean="0"/>
              <a:pPr/>
              <a:t>7</a:t>
            </a:fld>
            <a:endParaRPr lang="en-US">
              <a:latin typeface="Calibri Light" panose="020F0302020204030204" pitchFamily="34" charset="0"/>
              <a:cs typeface="Calibri Light" panose="020F0302020204030204" pitchFamily="34" charset="0"/>
            </a:endParaRPr>
          </a:p>
        </p:txBody>
      </p:sp>
      <p:sp>
        <p:nvSpPr>
          <p:cNvPr id="5" name="Text Placeholder 4">
            <a:extLst>
              <a:ext uri="{FF2B5EF4-FFF2-40B4-BE49-F238E27FC236}">
                <a16:creationId xmlns:a16="http://schemas.microsoft.com/office/drawing/2014/main" id="{09C70790-E34D-BA9D-AB29-74CAABDDD1E7}"/>
              </a:ext>
            </a:extLst>
          </p:cNvPr>
          <p:cNvSpPr>
            <a:spLocks noGrp="1"/>
          </p:cNvSpPr>
          <p:nvPr>
            <p:ph type="body" sz="quarter" idx="10"/>
          </p:nvPr>
        </p:nvSpPr>
        <p:spPr/>
        <p:txBody>
          <a:bodyPr>
            <a:normAutofit/>
          </a:bodyPr>
          <a:lstStyle/>
          <a:p>
            <a:r>
              <a:rPr lang="en-US"/>
              <a:t>Healthy People 2030: Social Determinants of Health </a:t>
            </a:r>
          </a:p>
        </p:txBody>
      </p:sp>
      <p:pic>
        <p:nvPicPr>
          <p:cNvPr id="10" name="Picture 9" descr="Diagram&#10;&#10;Description automatically generated">
            <a:extLst>
              <a:ext uri="{FF2B5EF4-FFF2-40B4-BE49-F238E27FC236}">
                <a16:creationId xmlns:a16="http://schemas.microsoft.com/office/drawing/2014/main" id="{2E088E98-D670-021D-E098-2AB2C4C1E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670" y="1531609"/>
            <a:ext cx="4608817" cy="3991367"/>
          </a:xfrm>
          <a:prstGeom prst="rect">
            <a:avLst/>
          </a:prstGeom>
        </p:spPr>
      </p:pic>
      <p:sp>
        <p:nvSpPr>
          <p:cNvPr id="4" name="TextBox 3">
            <a:extLst>
              <a:ext uri="{FF2B5EF4-FFF2-40B4-BE49-F238E27FC236}">
                <a16:creationId xmlns:a16="http://schemas.microsoft.com/office/drawing/2014/main" id="{CC76A87D-3ABF-419F-20C5-7D2E1159C1AB}"/>
              </a:ext>
            </a:extLst>
          </p:cNvPr>
          <p:cNvSpPr txBox="1"/>
          <p:nvPr/>
        </p:nvSpPr>
        <p:spPr>
          <a:xfrm>
            <a:off x="6847469" y="2049964"/>
            <a:ext cx="5096256" cy="2954655"/>
          </a:xfrm>
          <a:prstGeom prst="rect">
            <a:avLst/>
          </a:prstGeom>
          <a:noFill/>
        </p:spPr>
        <p:txBody>
          <a:bodyPr wrap="square" rtlCol="0">
            <a:spAutoFit/>
          </a:bodyPr>
          <a:lstStyle/>
          <a:p>
            <a:pPr marL="457200" indent="-457200">
              <a:buClr>
                <a:srgbClr val="C00000"/>
              </a:buClr>
              <a:buFont typeface="Wingdings" panose="05000000000000000000" pitchFamily="2" charset="2"/>
              <a:buChar char="§"/>
            </a:pPr>
            <a:r>
              <a:rPr lang="en-US" sz="2800"/>
              <a:t>Economic Stability</a:t>
            </a:r>
          </a:p>
          <a:p>
            <a:pPr marL="457200" indent="-457200">
              <a:buClr>
                <a:srgbClr val="C00000"/>
              </a:buClr>
              <a:buFont typeface="Wingdings" panose="05000000000000000000" pitchFamily="2" charset="2"/>
              <a:buChar char="§"/>
            </a:pPr>
            <a:r>
              <a:rPr lang="en-US" sz="2800"/>
              <a:t>Education Access &amp; Quality</a:t>
            </a:r>
          </a:p>
          <a:p>
            <a:pPr marL="457200" indent="-457200">
              <a:buClr>
                <a:srgbClr val="C00000"/>
              </a:buClr>
              <a:buFont typeface="Wingdings" panose="05000000000000000000" pitchFamily="2" charset="2"/>
              <a:buChar char="§"/>
            </a:pPr>
            <a:r>
              <a:rPr lang="en-US" sz="2800"/>
              <a:t>Health Care Access &amp; Quality</a:t>
            </a:r>
          </a:p>
          <a:p>
            <a:pPr marL="457200" indent="-457200">
              <a:buClr>
                <a:srgbClr val="C00000"/>
              </a:buClr>
              <a:buFont typeface="Wingdings" panose="05000000000000000000" pitchFamily="2" charset="2"/>
              <a:buChar char="§"/>
            </a:pPr>
            <a:r>
              <a:rPr lang="en-US" sz="2800"/>
              <a:t>Neighborhood &amp; Built Environment</a:t>
            </a:r>
          </a:p>
          <a:p>
            <a:pPr marL="457200" indent="-457200">
              <a:buClr>
                <a:srgbClr val="C00000"/>
              </a:buClr>
              <a:buFont typeface="Wingdings" panose="05000000000000000000" pitchFamily="2" charset="2"/>
              <a:buChar char="§"/>
            </a:pPr>
            <a:r>
              <a:rPr lang="en-US" sz="2800"/>
              <a:t>Social &amp; Community Context</a:t>
            </a:r>
          </a:p>
          <a:p>
            <a:endParaRPr lang="en-US"/>
          </a:p>
        </p:txBody>
      </p:sp>
    </p:spTree>
    <p:extLst>
      <p:ext uri="{BB962C8B-B14F-4D97-AF65-F5344CB8AC3E}">
        <p14:creationId xmlns:p14="http://schemas.microsoft.com/office/powerpoint/2010/main" val="169586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C7267F-CDDB-2BBD-1159-1F259000EDC3}"/>
              </a:ext>
            </a:extLst>
          </p:cNvPr>
          <p:cNvSpPr>
            <a:spLocks noGrp="1"/>
          </p:cNvSpPr>
          <p:nvPr>
            <p:ph type="sldNum" sz="quarter" idx="15"/>
          </p:nvPr>
        </p:nvSpPr>
        <p:spPr/>
        <p:txBody>
          <a:bodyPr/>
          <a:lstStyle/>
          <a:p>
            <a:fld id="{7F4E9268-1612-8141-A5F6-8C1073305412}" type="slidenum">
              <a:rPr lang="en-US" smtClean="0"/>
              <a:pPr/>
              <a:t>8</a:t>
            </a:fld>
            <a:endParaRPr lang="en-US">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9C4B29FA-9C3F-9367-7402-5B85F061AB95}"/>
              </a:ext>
            </a:extLst>
          </p:cNvPr>
          <p:cNvSpPr>
            <a:spLocks noGrp="1"/>
          </p:cNvSpPr>
          <p:nvPr>
            <p:ph sz="quarter" idx="16"/>
          </p:nvPr>
        </p:nvSpPr>
        <p:spPr>
          <a:xfrm>
            <a:off x="1827201" y="1608082"/>
            <a:ext cx="9514416" cy="4463363"/>
          </a:xfrm>
        </p:spPr>
        <p:txBody>
          <a:bodyPr lIns="91440" tIns="45720" rIns="91440" bIns="45720" anchor="t"/>
          <a:lstStyle/>
          <a:p>
            <a:r>
              <a:rPr lang="en-US">
                <a:latin typeface="Calibri Light"/>
                <a:cs typeface="Calibri Light"/>
              </a:rPr>
              <a:t>Equity as a Central Tenet</a:t>
            </a:r>
          </a:p>
          <a:p>
            <a:r>
              <a:rPr lang="en-US">
                <a:latin typeface="Calibri Light"/>
                <a:cs typeface="Calibri Light"/>
              </a:rPr>
              <a:t>Explicitly Naming and Employing an Anti-Racist Lens</a:t>
            </a:r>
          </a:p>
          <a:p>
            <a:r>
              <a:rPr lang="en-US">
                <a:latin typeface="Calibri Light"/>
                <a:cs typeface="Calibri Light"/>
              </a:rPr>
              <a:t>Leveraging an engaged Whole-of-Community and Health-in-all-policies (</a:t>
            </a:r>
            <a:r>
              <a:rPr lang="en-US" err="1">
                <a:latin typeface="Calibri Light"/>
                <a:cs typeface="Calibri Light"/>
              </a:rPr>
              <a:t>HiAP</a:t>
            </a:r>
            <a:r>
              <a:rPr lang="en-US">
                <a:latin typeface="Calibri Light"/>
                <a:cs typeface="Calibri Light"/>
              </a:rPr>
              <a:t>) Approach -- to drive Practice Change</a:t>
            </a:r>
          </a:p>
          <a:p>
            <a:pPr lvl="1"/>
            <a:r>
              <a:rPr lang="en-US">
                <a:latin typeface="Calibri Light"/>
                <a:cs typeface="Calibri Light"/>
              </a:rPr>
              <a:t>Focused on Post-Pandemic Context </a:t>
            </a:r>
          </a:p>
          <a:p>
            <a:pPr lvl="1"/>
            <a:r>
              <a:rPr lang="en-US">
                <a:latin typeface="Calibri Light"/>
                <a:cs typeface="Calibri Light"/>
              </a:rPr>
              <a:t>Informed by demonstrated pandemic learning &amp; momentum</a:t>
            </a:r>
          </a:p>
          <a:p>
            <a:r>
              <a:rPr lang="en-US">
                <a:latin typeface="Calibri Light"/>
                <a:cs typeface="Calibri Light"/>
              </a:rPr>
              <a:t>Alignment with National Healthy People 2030 </a:t>
            </a:r>
          </a:p>
          <a:p>
            <a:endParaRPr lang="en-US">
              <a:latin typeface="Calibri Light"/>
              <a:cs typeface="Calibri Light"/>
            </a:endParaRPr>
          </a:p>
          <a:p>
            <a:endParaRPr lang="en-US">
              <a:latin typeface="Calibri Light"/>
              <a:cs typeface="Calibri Light"/>
            </a:endParaRPr>
          </a:p>
          <a:p>
            <a:pPr lvl="1"/>
            <a:endParaRPr lang="en-US" sz="1400">
              <a:latin typeface="Calibri Light"/>
              <a:cs typeface="Calibri Light"/>
            </a:endParaRPr>
          </a:p>
          <a:p>
            <a:pPr lvl="2"/>
            <a:endParaRPr lang="en-US">
              <a:latin typeface="Calibri Light"/>
              <a:cs typeface="Calibri Light"/>
            </a:endParaRPr>
          </a:p>
          <a:p>
            <a:pPr lvl="2"/>
            <a:endParaRPr lang="en-US">
              <a:latin typeface="Calibri Light"/>
              <a:cs typeface="Calibri Light"/>
            </a:endParaRPr>
          </a:p>
        </p:txBody>
      </p:sp>
      <p:sp>
        <p:nvSpPr>
          <p:cNvPr id="4" name="Text Placeholder 3">
            <a:extLst>
              <a:ext uri="{FF2B5EF4-FFF2-40B4-BE49-F238E27FC236}">
                <a16:creationId xmlns:a16="http://schemas.microsoft.com/office/drawing/2014/main" id="{C267B1CE-9D4D-135D-0E4C-E5092E64B252}"/>
              </a:ext>
            </a:extLst>
          </p:cNvPr>
          <p:cNvSpPr>
            <a:spLocks noGrp="1"/>
          </p:cNvSpPr>
          <p:nvPr>
            <p:ph type="body" sz="quarter" idx="10"/>
          </p:nvPr>
        </p:nvSpPr>
        <p:spPr>
          <a:xfrm>
            <a:off x="1827202" y="395022"/>
            <a:ext cx="9514413" cy="563563"/>
          </a:xfrm>
        </p:spPr>
        <p:txBody>
          <a:bodyPr lIns="91440" tIns="45720" rIns="91440" bIns="45720" anchor="t"/>
          <a:lstStyle/>
          <a:p>
            <a:r>
              <a:rPr lang="en-US">
                <a:cs typeface="Calibri"/>
              </a:rPr>
              <a:t>Healthy DC Planning Anchors</a:t>
            </a:r>
            <a:endParaRPr lang="en-US"/>
          </a:p>
        </p:txBody>
      </p:sp>
      <p:sp>
        <p:nvSpPr>
          <p:cNvPr id="6" name="Footer Placeholder 5">
            <a:extLst>
              <a:ext uri="{FF2B5EF4-FFF2-40B4-BE49-F238E27FC236}">
                <a16:creationId xmlns:a16="http://schemas.microsoft.com/office/drawing/2014/main" id="{BED2FDAD-35B7-986C-689B-82528BA8DEB5}"/>
              </a:ext>
            </a:extLst>
          </p:cNvPr>
          <p:cNvSpPr>
            <a:spLocks noGrp="1"/>
          </p:cNvSpPr>
          <p:nvPr>
            <p:ph type="ftr" sz="quarter" idx="14"/>
          </p:nvPr>
        </p:nvSpPr>
        <p:spPr/>
        <p:txBody>
          <a:bodyPr/>
          <a:lstStyle/>
          <a:p>
            <a:r>
              <a:rPr lang="en-US"/>
              <a:t>Copyright 2020 DC Health | Government of the District of Columbia</a:t>
            </a:r>
            <a:endParaRPr 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5799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D304B111-7CB1-0247-9509-812A93EC05C8}"/>
              </a:ext>
            </a:extLst>
          </p:cNvPr>
          <p:cNvSpPr>
            <a:spLocks noGrp="1"/>
          </p:cNvSpPr>
          <p:nvPr>
            <p:ph type="sldNum" sz="quarter" idx="15"/>
          </p:nvPr>
        </p:nvSpPr>
        <p:spPr/>
        <p:txBody>
          <a:bodyPr/>
          <a:lstStyle/>
          <a:p>
            <a:fld id="{7F4E9268-1612-8141-A5F6-8C1073305412}" type="slidenum">
              <a:rPr lang="en-US" smtClean="0"/>
              <a:pPr/>
              <a:t>9</a:t>
            </a:fld>
            <a:endParaRPr lang="en-US"/>
          </a:p>
        </p:txBody>
      </p:sp>
      <p:sp>
        <p:nvSpPr>
          <p:cNvPr id="10" name="Content Placeholder 9">
            <a:extLst>
              <a:ext uri="{FF2B5EF4-FFF2-40B4-BE49-F238E27FC236}">
                <a16:creationId xmlns:a16="http://schemas.microsoft.com/office/drawing/2014/main" id="{42A5D112-9D05-4993-9248-F11822767EA9}"/>
              </a:ext>
            </a:extLst>
          </p:cNvPr>
          <p:cNvSpPr>
            <a:spLocks noGrp="1"/>
          </p:cNvSpPr>
          <p:nvPr>
            <p:ph sz="quarter" idx="16"/>
          </p:nvPr>
        </p:nvSpPr>
        <p:spPr/>
        <p:txBody>
          <a:bodyPr/>
          <a:lstStyle/>
          <a:p>
            <a:pPr algn="l"/>
            <a:r>
              <a:rPr lang="en-US" b="0" i="0">
                <a:solidFill>
                  <a:srgbClr val="717B87"/>
                </a:solidFill>
                <a:effectLst/>
                <a:latin typeface="Oxygen"/>
              </a:rPr>
              <a:t>What do we want? (Results/Goals)</a:t>
            </a:r>
          </a:p>
          <a:p>
            <a:pPr algn="l"/>
            <a:r>
              <a:rPr lang="en-US" b="0" i="0">
                <a:solidFill>
                  <a:srgbClr val="717B87"/>
                </a:solidFill>
                <a:effectLst/>
                <a:latin typeface="Oxygen"/>
              </a:rPr>
              <a:t>How will we recognize it? (Objectives, Targets)</a:t>
            </a:r>
          </a:p>
          <a:p>
            <a:pPr algn="l"/>
            <a:r>
              <a:rPr lang="en-US" b="0" i="0">
                <a:solidFill>
                  <a:srgbClr val="717B87"/>
                </a:solidFill>
                <a:effectLst/>
                <a:latin typeface="Oxygen"/>
              </a:rPr>
              <a:t>What will it take to get there? (Strategies)</a:t>
            </a:r>
          </a:p>
          <a:p>
            <a:pPr algn="l"/>
            <a:endParaRPr lang="en-US">
              <a:solidFill>
                <a:srgbClr val="717B87"/>
              </a:solidFill>
              <a:latin typeface="Oxygen"/>
            </a:endParaRPr>
          </a:p>
          <a:p>
            <a:pPr marL="0" indent="0" algn="l">
              <a:buNone/>
            </a:pPr>
            <a:r>
              <a:rPr lang="en-US" b="1" i="0" u="sng">
                <a:solidFill>
                  <a:srgbClr val="717B87"/>
                </a:solidFill>
                <a:effectLst/>
                <a:latin typeface="Oxygen"/>
              </a:rPr>
              <a:t>Facilitated, data-driven process</a:t>
            </a:r>
          </a:p>
          <a:p>
            <a:pPr algn="l"/>
            <a:r>
              <a:rPr lang="en-US" sz="2000">
                <a:solidFill>
                  <a:srgbClr val="717B87"/>
                </a:solidFill>
                <a:latin typeface="Oxygen"/>
              </a:rPr>
              <a:t>Start with ends and work backward to means.</a:t>
            </a:r>
          </a:p>
          <a:p>
            <a:pPr algn="l"/>
            <a:r>
              <a:rPr lang="en-US" sz="2000">
                <a:solidFill>
                  <a:srgbClr val="717B87"/>
                </a:solidFill>
                <a:latin typeface="Oxygen"/>
              </a:rPr>
              <a:t>Use data to drive decisions, not just measure success or failure after the fact.</a:t>
            </a:r>
          </a:p>
          <a:p>
            <a:pPr algn="l"/>
            <a:r>
              <a:rPr lang="en-US" sz="2000">
                <a:solidFill>
                  <a:srgbClr val="717B87"/>
                </a:solidFill>
                <a:latin typeface="Oxygen"/>
              </a:rPr>
              <a:t>Results are desired conditions of well-being, the ends we want, for children, adults families and communities</a:t>
            </a:r>
          </a:p>
          <a:p>
            <a:endParaRPr lang="en-US"/>
          </a:p>
        </p:txBody>
      </p:sp>
      <p:sp>
        <p:nvSpPr>
          <p:cNvPr id="6" name="Text Placeholder 6">
            <a:extLst>
              <a:ext uri="{FF2B5EF4-FFF2-40B4-BE49-F238E27FC236}">
                <a16:creationId xmlns:a16="http://schemas.microsoft.com/office/drawing/2014/main" id="{74BE076D-C0F2-4294-A6AF-F0F1FCBCC3CB}"/>
              </a:ext>
            </a:extLst>
          </p:cNvPr>
          <p:cNvSpPr>
            <a:spLocks noGrp="1"/>
          </p:cNvSpPr>
          <p:nvPr>
            <p:ph type="body" sz="quarter" idx="10"/>
          </p:nvPr>
        </p:nvSpPr>
        <p:spPr/>
        <p:txBody>
          <a:bodyPr anchor="b" anchorCtr="0"/>
          <a:lstStyle/>
          <a:p>
            <a:pPr marL="0" indent="0"/>
            <a:r>
              <a:rPr lang="en-US"/>
              <a:t>Healthy DC 2030 Methodology</a:t>
            </a:r>
          </a:p>
        </p:txBody>
      </p:sp>
      <p:sp>
        <p:nvSpPr>
          <p:cNvPr id="9" name="Text Placeholder 8">
            <a:extLst>
              <a:ext uri="{FF2B5EF4-FFF2-40B4-BE49-F238E27FC236}">
                <a16:creationId xmlns:a16="http://schemas.microsoft.com/office/drawing/2014/main" id="{874F197D-CBDC-4346-9D00-1B7E123DC55F}"/>
              </a:ext>
            </a:extLst>
          </p:cNvPr>
          <p:cNvSpPr>
            <a:spLocks noGrp="1"/>
          </p:cNvSpPr>
          <p:nvPr>
            <p:ph type="body" sz="quarter" idx="11"/>
          </p:nvPr>
        </p:nvSpPr>
        <p:spPr/>
        <p:txBody>
          <a:bodyPr/>
          <a:lstStyle/>
          <a:p>
            <a:r>
              <a:rPr lang="en-US" sz="2400"/>
              <a:t>Modified Results-Based Accountability</a:t>
            </a:r>
            <a:endParaRPr lang="en-US"/>
          </a:p>
          <a:p>
            <a:endParaRPr lang="en-US"/>
          </a:p>
        </p:txBody>
      </p:sp>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p:txBody>
          <a:bodyPr/>
          <a:lstStyle/>
          <a:p>
            <a:r>
              <a:rPr lang="en-US"/>
              <a:t>Copyright 2020 DC Health | Government of the District of Columbia</a:t>
            </a:r>
          </a:p>
        </p:txBody>
      </p:sp>
      <p:sp>
        <p:nvSpPr>
          <p:cNvPr id="11" name="TextBox 10">
            <a:extLst>
              <a:ext uri="{FF2B5EF4-FFF2-40B4-BE49-F238E27FC236}">
                <a16:creationId xmlns:a16="http://schemas.microsoft.com/office/drawing/2014/main" id="{73AA4312-0C5F-4FEC-A9ED-40FF90A65678}"/>
              </a:ext>
            </a:extLst>
          </p:cNvPr>
          <p:cNvSpPr txBox="1"/>
          <p:nvPr/>
        </p:nvSpPr>
        <p:spPr>
          <a:xfrm>
            <a:off x="9561739" y="5967819"/>
            <a:ext cx="6174240" cy="338554"/>
          </a:xfrm>
          <a:prstGeom prst="rect">
            <a:avLst/>
          </a:prstGeom>
          <a:noFill/>
        </p:spPr>
        <p:txBody>
          <a:bodyPr wrap="square">
            <a:spAutoFit/>
          </a:bodyPr>
          <a:lstStyle/>
          <a:p>
            <a:pPr algn="l"/>
            <a:r>
              <a:rPr lang="en-US" sz="1600">
                <a:solidFill>
                  <a:srgbClr val="717B87"/>
                </a:solidFill>
                <a:latin typeface="Oxygen"/>
              </a:rPr>
              <a:t>www.raguide.org</a:t>
            </a:r>
          </a:p>
        </p:txBody>
      </p:sp>
    </p:spTree>
    <p:extLst>
      <p:ext uri="{BB962C8B-B14F-4D97-AF65-F5344CB8AC3E}">
        <p14:creationId xmlns:p14="http://schemas.microsoft.com/office/powerpoint/2010/main" val="6357635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C Health">
      <a:dk1>
        <a:srgbClr val="000000"/>
      </a:dk1>
      <a:lt1>
        <a:srgbClr val="FFFFFF"/>
      </a:lt1>
      <a:dk2>
        <a:srgbClr val="BD1F24"/>
      </a:dk2>
      <a:lt2>
        <a:srgbClr val="55595C"/>
      </a:lt2>
      <a:accent1>
        <a:srgbClr val="791214"/>
      </a:accent1>
      <a:accent2>
        <a:srgbClr val="002A3A"/>
      </a:accent2>
      <a:accent3>
        <a:srgbClr val="378FAC"/>
      </a:accent3>
      <a:accent4>
        <a:srgbClr val="708A41"/>
      </a:accent4>
      <a:accent5>
        <a:srgbClr val="D8AA28"/>
      </a:accent5>
      <a:accent6>
        <a:srgbClr val="8C888B"/>
      </a:accent6>
      <a:hlink>
        <a:srgbClr val="ABA7AB"/>
      </a:hlink>
      <a:folHlink>
        <a:srgbClr val="E5E6E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DCH_PPT Template_Grey_Red_Widescreen" id="{FB5E1743-1FFB-4A98-AAC9-A61ECB51CD0D}" vid="{CAD4D843-D74B-4C42-9516-A87D45B97F48}"/>
    </a:ext>
  </a:extLst>
</a:theme>
</file>

<file path=ppt/theme/theme3.xml><?xml version="1.0" encoding="utf-8"?>
<a:theme xmlns:a="http://schemas.openxmlformats.org/drawingml/2006/main" name="Office Theme">
  <a:themeElements>
    <a:clrScheme name="DC Health">
      <a:dk1>
        <a:srgbClr val="000000"/>
      </a:dk1>
      <a:lt1>
        <a:srgbClr val="FFFFFF"/>
      </a:lt1>
      <a:dk2>
        <a:srgbClr val="BD1F24"/>
      </a:dk2>
      <a:lt2>
        <a:srgbClr val="55595C"/>
      </a:lt2>
      <a:accent1>
        <a:srgbClr val="791214"/>
      </a:accent1>
      <a:accent2>
        <a:srgbClr val="002A3A"/>
      </a:accent2>
      <a:accent3>
        <a:srgbClr val="378FAC"/>
      </a:accent3>
      <a:accent4>
        <a:srgbClr val="708A41"/>
      </a:accent4>
      <a:accent5>
        <a:srgbClr val="D8AA28"/>
      </a:accent5>
      <a:accent6>
        <a:srgbClr val="8C888B"/>
      </a:accent6>
      <a:hlink>
        <a:srgbClr val="ABA7AB"/>
      </a:hlink>
      <a:folHlink>
        <a:srgbClr val="E5E6E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HSBG and HU" id="{FC6F4590-DC5E-4578-B2A6-B0D0C994717E}" vid="{DD8A8C67-DF9E-408A-9678-BCEB41DAD727}"/>
    </a:ext>
  </a:extLst>
</a:theme>
</file>

<file path=ppt/theme/theme4.xml><?xml version="1.0" encoding="utf-8"?>
<a:theme xmlns:a="http://schemas.openxmlformats.org/drawingml/2006/main" name="3_Office Theme">
  <a:themeElements>
    <a:clrScheme name="DC Health">
      <a:dk1>
        <a:sysClr val="windowText" lastClr="000000"/>
      </a:dk1>
      <a:lt1>
        <a:sysClr val="window" lastClr="FFFFFF"/>
      </a:lt1>
      <a:dk2>
        <a:srgbClr val="44546A"/>
      </a:dk2>
      <a:lt2>
        <a:srgbClr val="E7E6E6"/>
      </a:lt2>
      <a:accent1>
        <a:srgbClr val="BD2025"/>
      </a:accent1>
      <a:accent2>
        <a:srgbClr val="DAAB28"/>
      </a:accent2>
      <a:accent3>
        <a:srgbClr val="708B3A"/>
      </a:accent3>
      <a:accent4>
        <a:srgbClr val="3A90AE"/>
      </a:accent4>
      <a:accent5>
        <a:srgbClr val="002B3A"/>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06bcb79-fb5e-4698-be89-851978738fb0" xsi:nil="true"/>
    <lcf76f155ced4ddcb4097134ff3c332f xmlns="38d0ca94-32bb-4a7f-b4ae-4c23a8aee601">
      <Terms xmlns="http://schemas.microsoft.com/office/infopath/2007/PartnerControls"/>
    </lcf76f155ced4ddcb4097134ff3c332f>
    <SharedWithUsers xmlns="606bcb79-fb5e-4698-be89-851978738fb0">
      <UserInfo>
        <DisplayName>Arno, Anneta (DOH)</DisplayName>
        <AccountId>12620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E0CA0FAD1C144B80ACB62BBEDA59CC" ma:contentTypeVersion="12" ma:contentTypeDescription="Create a new document." ma:contentTypeScope="" ma:versionID="79358d1174707b1c0f9827622fdfc81f">
  <xsd:schema xmlns:xsd="http://www.w3.org/2001/XMLSchema" xmlns:xs="http://www.w3.org/2001/XMLSchema" xmlns:p="http://schemas.microsoft.com/office/2006/metadata/properties" xmlns:ns2="38d0ca94-32bb-4a7f-b4ae-4c23a8aee601" xmlns:ns3="606bcb79-fb5e-4698-be89-851978738fb0" targetNamespace="http://schemas.microsoft.com/office/2006/metadata/properties" ma:root="true" ma:fieldsID="abac1e0539a959dc04ec2ff5ab13c37b" ns2:_="" ns3:_="">
    <xsd:import namespace="38d0ca94-32bb-4a7f-b4ae-4c23a8aee601"/>
    <xsd:import namespace="606bcb79-fb5e-4698-be89-851978738fb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d0ca94-32bb-4a7f-b4ae-4c23a8aee6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549e45-1cf5-44e0-acae-db85769a36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6bcb79-fb5e-4698-be89-851978738fb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16e6ac1-a7e5-4e44-8688-a502dfef7f1a}" ma:internalName="TaxCatchAll" ma:showField="CatchAllData" ma:web="606bcb79-fb5e-4698-be89-851978738fb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E74DDD-1556-4C9E-A848-FDC04A6664A8}">
  <ds:schemaRefs>
    <ds:schemaRef ds:uri="http://purl.org/dc/elements/1.1/"/>
    <ds:schemaRef ds:uri="38d0ca94-32bb-4a7f-b4ae-4c23a8aee601"/>
    <ds:schemaRef ds:uri="http://schemas.microsoft.com/office/2006/documentManagement/types"/>
    <ds:schemaRef ds:uri="606bcb79-fb5e-4698-be89-851978738fb0"/>
    <ds:schemaRef ds:uri="http://www.w3.org/XML/1998/namespace"/>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B04C399A-60D7-4B4D-86A6-BD9608750278}">
  <ds:schemaRefs>
    <ds:schemaRef ds:uri="38d0ca94-32bb-4a7f-b4ae-4c23a8aee601"/>
    <ds:schemaRef ds:uri="606bcb79-fb5e-4698-be89-851978738f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E852B05-D356-4119-9D77-445498C766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2031</Words>
  <Application>Microsoft Office PowerPoint</Application>
  <PresentationFormat>Widescreen</PresentationFormat>
  <Paragraphs>362</Paragraphs>
  <Slides>35</Slides>
  <Notes>23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35</vt:i4>
      </vt:variant>
    </vt:vector>
  </HeadingPairs>
  <TitlesOfParts>
    <vt:vector size="49" baseType="lpstr">
      <vt:lpstr>.Lucida Grande UI Regular</vt:lpstr>
      <vt:lpstr>Arial</vt:lpstr>
      <vt:lpstr>Calibri</vt:lpstr>
      <vt:lpstr>Calibri Light</vt:lpstr>
      <vt:lpstr>Candara Light</vt:lpstr>
      <vt:lpstr>Courier New</vt:lpstr>
      <vt:lpstr>Monaco</vt:lpstr>
      <vt:lpstr>Oxygen</vt:lpstr>
      <vt:lpstr>Wingdings</vt:lpstr>
      <vt:lpstr>Wingdings,Sans-Serif</vt:lpstr>
      <vt:lpstr>Office Theme</vt:lpstr>
      <vt:lpstr>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Putzer, Emily (DOH)</cp:lastModifiedBy>
  <cp:revision>1</cp:revision>
  <cp:lastPrinted>2020-11-09T20:37:40Z</cp:lastPrinted>
  <dcterms:created xsi:type="dcterms:W3CDTF">2020-11-09T16:01:13Z</dcterms:created>
  <dcterms:modified xsi:type="dcterms:W3CDTF">2023-06-28T16:34:33Z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0x01010077E0CA0FAD1C144B80ACB62BBEDA59CC</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